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8.jpg" ContentType="image/unknown"/>
  <Override PartName="/ppt/notesSlides/notesSlide12.xml" ContentType="application/vnd.openxmlformats-officedocument.presentationml.notesSlide+xml"/>
  <Override PartName="/ppt/media/image24.jpg" ContentType="image/unknown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9" r:id="rId3"/>
    <p:sldId id="284" r:id="rId4"/>
    <p:sldId id="280" r:id="rId5"/>
    <p:sldId id="270" r:id="rId6"/>
    <p:sldId id="285" r:id="rId7"/>
    <p:sldId id="279" r:id="rId8"/>
    <p:sldId id="286" r:id="rId9"/>
    <p:sldId id="287" r:id="rId10"/>
    <p:sldId id="288" r:id="rId11"/>
    <p:sldId id="277" r:id="rId12"/>
    <p:sldId id="289" r:id="rId13"/>
    <p:sldId id="276" r:id="rId14"/>
    <p:sldId id="274" r:id="rId15"/>
  </p:sldIdLst>
  <p:sldSz cx="18288000" cy="10287000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Cabin" panose="02020500000000000000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obster" panose="00000500000000000000" pitchFamily="2" charset="0"/>
      <p:regular r:id="rId26"/>
    </p:embeddedFont>
    <p:embeddedFont>
      <p:font typeface="微軟正黑體" panose="020B0604030504040204" pitchFamily="34" charset="-120"/>
      <p:regular r:id="rId27"/>
      <p:bold r:id="rId28"/>
    </p:embeddedFont>
    <p:embeddedFont>
      <p:font typeface="微軟正黑體 Light" panose="020B0304030504040204" pitchFamily="34" charset="-120"/>
      <p:regular r:id="rId29"/>
    </p:embeddedFont>
    <p:embeddedFont>
      <p:font typeface="標楷體" panose="03000509000000000000" pitchFamily="65" charset="-12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00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9cfcf2264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89cfcf2264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9cfcf2264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g189cfcf2264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297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89cfcf2264_0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89cfcf2264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89cfcf2264_0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89cfcf2264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231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89cfcf2264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189cfcf2264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9cfcf2264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189cfcf2264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9cfcf2264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89cfcf2264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89cfcf2264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189cfcf2264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421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89cfcf2264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189cfcf2264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89cfcf2264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189cfcf2264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9cfcf2264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189cfcf2264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14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9cfcf2264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189cfcf2264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9cfcf2264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189cfcf2264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05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9cfcf2264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189cfcf2264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42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obster"/>
              <a:buNone/>
              <a:defRPr sz="440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Char char="•"/>
              <a:defRPr sz="320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Char char="–"/>
              <a:defRPr sz="280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  <a:defRPr sz="240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Char char="–"/>
              <a:defRPr sz="200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Char char="»"/>
              <a:defRPr sz="200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Char char="•"/>
              <a:defRPr sz="200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Char char="•"/>
              <a:defRPr sz="200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Char char="•"/>
              <a:defRPr sz="200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Char char="•"/>
              <a:defRPr sz="200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3698462">
            <a:off x="13408164" y="7925819"/>
            <a:ext cx="6603013" cy="5030106"/>
          </a:xfrm>
          <a:custGeom>
            <a:avLst/>
            <a:gdLst/>
            <a:ahLst/>
            <a:cxnLst/>
            <a:rect l="l" t="t" r="r" b="b"/>
            <a:pathLst>
              <a:path w="6602930" h="5030043" extrusionOk="0">
                <a:moveTo>
                  <a:pt x="470091" y="3930896"/>
                </a:moveTo>
                <a:cubicBezTo>
                  <a:pt x="861481" y="4227960"/>
                  <a:pt x="1395637" y="4083529"/>
                  <a:pt x="1734173" y="3917227"/>
                </a:cubicBezTo>
                <a:cubicBezTo>
                  <a:pt x="2421726" y="3579461"/>
                  <a:pt x="2550518" y="4321818"/>
                  <a:pt x="3315528" y="4841377"/>
                </a:cubicBezTo>
                <a:cubicBezTo>
                  <a:pt x="4117597" y="5386147"/>
                  <a:pt x="5560288" y="4646523"/>
                  <a:pt x="6096721" y="3950487"/>
                </a:cubicBezTo>
                <a:cubicBezTo>
                  <a:pt x="6682971" y="3189906"/>
                  <a:pt x="6895600" y="1528410"/>
                  <a:pt x="5985850" y="892819"/>
                </a:cubicBezTo>
                <a:cubicBezTo>
                  <a:pt x="5273846" y="395282"/>
                  <a:pt x="4847675" y="659390"/>
                  <a:pt x="4116382" y="739579"/>
                </a:cubicBezTo>
                <a:cubicBezTo>
                  <a:pt x="3463306" y="752488"/>
                  <a:pt x="3385240" y="177648"/>
                  <a:pt x="2788663" y="27141"/>
                </a:cubicBezTo>
                <a:cubicBezTo>
                  <a:pt x="2276226" y="-102711"/>
                  <a:pt x="1553286" y="249787"/>
                  <a:pt x="998627" y="734567"/>
                </a:cubicBezTo>
                <a:cubicBezTo>
                  <a:pt x="197318" y="1434704"/>
                  <a:pt x="-493728" y="3198562"/>
                  <a:pt x="470091" y="39308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-1431074" y="-910523"/>
            <a:ext cx="6199753" cy="4899181"/>
          </a:xfrm>
          <a:custGeom>
            <a:avLst/>
            <a:gdLst/>
            <a:ahLst/>
            <a:cxnLst/>
            <a:rect l="l" t="t" r="r" b="b"/>
            <a:pathLst>
              <a:path w="6199753" h="4899181" extrusionOk="0">
                <a:moveTo>
                  <a:pt x="2577552" y="124440"/>
                </a:moveTo>
                <a:cubicBezTo>
                  <a:pt x="2614988" y="112974"/>
                  <a:pt x="2660168" y="115480"/>
                  <a:pt x="2709904" y="137045"/>
                </a:cubicBezTo>
                <a:cubicBezTo>
                  <a:pt x="2754781" y="156484"/>
                  <a:pt x="2807782" y="156408"/>
                  <a:pt x="2856304" y="168557"/>
                </a:cubicBezTo>
                <a:cubicBezTo>
                  <a:pt x="2922366" y="185035"/>
                  <a:pt x="2986909" y="208119"/>
                  <a:pt x="3053731" y="221711"/>
                </a:cubicBezTo>
                <a:cubicBezTo>
                  <a:pt x="3075827" y="226115"/>
                  <a:pt x="3102100" y="208954"/>
                  <a:pt x="3133081" y="199690"/>
                </a:cubicBezTo>
                <a:cubicBezTo>
                  <a:pt x="3154646" y="223837"/>
                  <a:pt x="3186234" y="232949"/>
                  <a:pt x="3226175" y="237657"/>
                </a:cubicBezTo>
                <a:cubicBezTo>
                  <a:pt x="3294515" y="245250"/>
                  <a:pt x="3361488" y="267651"/>
                  <a:pt x="3427626" y="288456"/>
                </a:cubicBezTo>
                <a:cubicBezTo>
                  <a:pt x="3500067" y="311236"/>
                  <a:pt x="3570001" y="342141"/>
                  <a:pt x="3642594" y="364390"/>
                </a:cubicBezTo>
                <a:cubicBezTo>
                  <a:pt x="3702657" y="382538"/>
                  <a:pt x="3764922" y="393168"/>
                  <a:pt x="3826352" y="406457"/>
                </a:cubicBezTo>
                <a:cubicBezTo>
                  <a:pt x="3909196" y="424453"/>
                  <a:pt x="3992570" y="439943"/>
                  <a:pt x="4074882" y="459610"/>
                </a:cubicBezTo>
                <a:cubicBezTo>
                  <a:pt x="4154916" y="479049"/>
                  <a:pt x="4233811" y="503348"/>
                  <a:pt x="4313617" y="524153"/>
                </a:cubicBezTo>
                <a:cubicBezTo>
                  <a:pt x="4331689" y="528861"/>
                  <a:pt x="4351584" y="525976"/>
                  <a:pt x="4370035" y="529621"/>
                </a:cubicBezTo>
                <a:cubicBezTo>
                  <a:pt x="4450145" y="545339"/>
                  <a:pt x="4521902" y="591582"/>
                  <a:pt x="4605429" y="595151"/>
                </a:cubicBezTo>
                <a:cubicBezTo>
                  <a:pt x="4638839" y="596594"/>
                  <a:pt x="4650457" y="636990"/>
                  <a:pt x="4686222" y="645647"/>
                </a:cubicBezTo>
                <a:cubicBezTo>
                  <a:pt x="4738616" y="658404"/>
                  <a:pt x="4787669" y="685360"/>
                  <a:pt x="4838088" y="706393"/>
                </a:cubicBezTo>
                <a:cubicBezTo>
                  <a:pt x="4842948" y="708444"/>
                  <a:pt x="4847656" y="713152"/>
                  <a:pt x="4852440" y="713076"/>
                </a:cubicBezTo>
                <a:cubicBezTo>
                  <a:pt x="4915085" y="712088"/>
                  <a:pt x="4965808" y="744512"/>
                  <a:pt x="5014482" y="776480"/>
                </a:cubicBezTo>
                <a:cubicBezTo>
                  <a:pt x="5051157" y="800551"/>
                  <a:pt x="5091098" y="810954"/>
                  <a:pt x="5130887" y="824698"/>
                </a:cubicBezTo>
                <a:cubicBezTo>
                  <a:pt x="5274174" y="874282"/>
                  <a:pt x="5389896" y="971780"/>
                  <a:pt x="5517768" y="1048245"/>
                </a:cubicBezTo>
                <a:cubicBezTo>
                  <a:pt x="5630149" y="1115446"/>
                  <a:pt x="5736836" y="1193961"/>
                  <a:pt x="5821501" y="1291232"/>
                </a:cubicBezTo>
                <a:cubicBezTo>
                  <a:pt x="5943374" y="1431253"/>
                  <a:pt x="6061603" y="1577653"/>
                  <a:pt x="6114984" y="1762702"/>
                </a:cubicBezTo>
                <a:cubicBezTo>
                  <a:pt x="6133588" y="1827170"/>
                  <a:pt x="6162746" y="1888676"/>
                  <a:pt x="6180514" y="1953295"/>
                </a:cubicBezTo>
                <a:cubicBezTo>
                  <a:pt x="6217342" y="2087469"/>
                  <a:pt x="6195018" y="2222327"/>
                  <a:pt x="6165935" y="2353464"/>
                </a:cubicBezTo>
                <a:cubicBezTo>
                  <a:pt x="6134650" y="2495079"/>
                  <a:pt x="6085294" y="2632367"/>
                  <a:pt x="6006931" y="2756290"/>
                </a:cubicBezTo>
                <a:cubicBezTo>
                  <a:pt x="5966458" y="2820378"/>
                  <a:pt x="5927656" y="2887427"/>
                  <a:pt x="5876629" y="2942327"/>
                </a:cubicBezTo>
                <a:cubicBezTo>
                  <a:pt x="5696965" y="3137146"/>
                  <a:pt x="5477487" y="3291026"/>
                  <a:pt x="5233094" y="3393523"/>
                </a:cubicBezTo>
                <a:cubicBezTo>
                  <a:pt x="5115018" y="3443259"/>
                  <a:pt x="5001649" y="3504006"/>
                  <a:pt x="4885091" y="3557463"/>
                </a:cubicBezTo>
                <a:cubicBezTo>
                  <a:pt x="4809158" y="3592164"/>
                  <a:pt x="4732845" y="3625120"/>
                  <a:pt x="4655089" y="3654733"/>
                </a:cubicBezTo>
                <a:cubicBezTo>
                  <a:pt x="4433364" y="3738336"/>
                  <a:pt x="4211942" y="3822774"/>
                  <a:pt x="4005403" y="3940775"/>
                </a:cubicBezTo>
                <a:cubicBezTo>
                  <a:pt x="3865838" y="4020657"/>
                  <a:pt x="3724981" y="4098640"/>
                  <a:pt x="3588909" y="4184141"/>
                </a:cubicBezTo>
                <a:cubicBezTo>
                  <a:pt x="3517380" y="4229018"/>
                  <a:pt x="3456557" y="4290448"/>
                  <a:pt x="3387913" y="4340639"/>
                </a:cubicBezTo>
                <a:cubicBezTo>
                  <a:pt x="3314941" y="4393793"/>
                  <a:pt x="3237185" y="4440416"/>
                  <a:pt x="3163758" y="4492962"/>
                </a:cubicBezTo>
                <a:cubicBezTo>
                  <a:pt x="3107795" y="4532979"/>
                  <a:pt x="3057451" y="4581500"/>
                  <a:pt x="3000729" y="4619695"/>
                </a:cubicBezTo>
                <a:cubicBezTo>
                  <a:pt x="2890853" y="4693274"/>
                  <a:pt x="2777029" y="4760551"/>
                  <a:pt x="2648322" y="4797151"/>
                </a:cubicBezTo>
                <a:cubicBezTo>
                  <a:pt x="2635413" y="4800796"/>
                  <a:pt x="2620683" y="4798974"/>
                  <a:pt x="2608457" y="4803909"/>
                </a:cubicBezTo>
                <a:cubicBezTo>
                  <a:pt x="2493418" y="4850076"/>
                  <a:pt x="2371621" y="4857062"/>
                  <a:pt x="2250279" y="4865263"/>
                </a:cubicBezTo>
                <a:cubicBezTo>
                  <a:pt x="2147921" y="4872097"/>
                  <a:pt x="2043285" y="4865263"/>
                  <a:pt x="1943433" y="4884094"/>
                </a:cubicBezTo>
                <a:cubicBezTo>
                  <a:pt x="1851629" y="4901560"/>
                  <a:pt x="1761193" y="4901787"/>
                  <a:pt x="1671136" y="4895181"/>
                </a:cubicBezTo>
                <a:cubicBezTo>
                  <a:pt x="1511144" y="4883487"/>
                  <a:pt x="1349786" y="4880753"/>
                  <a:pt x="1192756" y="4839142"/>
                </a:cubicBezTo>
                <a:cubicBezTo>
                  <a:pt x="1115911" y="4818792"/>
                  <a:pt x="1036105" y="4809832"/>
                  <a:pt x="958197" y="4792974"/>
                </a:cubicBezTo>
                <a:cubicBezTo>
                  <a:pt x="908385" y="4782192"/>
                  <a:pt x="856523" y="4772928"/>
                  <a:pt x="811039" y="4751439"/>
                </a:cubicBezTo>
                <a:cubicBezTo>
                  <a:pt x="706099" y="4702006"/>
                  <a:pt x="607385" y="4640728"/>
                  <a:pt x="529478" y="4552266"/>
                </a:cubicBezTo>
                <a:cubicBezTo>
                  <a:pt x="461973" y="4475649"/>
                  <a:pt x="394316" y="4398805"/>
                  <a:pt x="332051" y="4318011"/>
                </a:cubicBezTo>
                <a:cubicBezTo>
                  <a:pt x="295062" y="4268644"/>
                  <a:pt x="263136" y="4215679"/>
                  <a:pt x="236755" y="4159918"/>
                </a:cubicBezTo>
                <a:cubicBezTo>
                  <a:pt x="195371" y="4075177"/>
                  <a:pt x="151785" y="3990055"/>
                  <a:pt x="123918" y="3900606"/>
                </a:cubicBezTo>
                <a:cubicBezTo>
                  <a:pt x="72052" y="3737986"/>
                  <a:pt x="55484" y="3566171"/>
                  <a:pt x="75320" y="3396636"/>
                </a:cubicBezTo>
                <a:cubicBezTo>
                  <a:pt x="85419" y="3310907"/>
                  <a:pt x="91342" y="3225482"/>
                  <a:pt x="112224" y="3140969"/>
                </a:cubicBezTo>
                <a:cubicBezTo>
                  <a:pt x="138573" y="3034206"/>
                  <a:pt x="157100" y="2925470"/>
                  <a:pt x="180564" y="2817872"/>
                </a:cubicBezTo>
                <a:cubicBezTo>
                  <a:pt x="213671" y="2665094"/>
                  <a:pt x="255130" y="2513228"/>
                  <a:pt x="241842" y="2353768"/>
                </a:cubicBezTo>
                <a:cubicBezTo>
                  <a:pt x="233717" y="2256269"/>
                  <a:pt x="216253" y="2162188"/>
                  <a:pt x="174034" y="2072282"/>
                </a:cubicBezTo>
                <a:cubicBezTo>
                  <a:pt x="128094" y="1974480"/>
                  <a:pt x="88001" y="1873869"/>
                  <a:pt x="47984" y="1773485"/>
                </a:cubicBezTo>
                <a:cubicBezTo>
                  <a:pt x="-26430" y="1586765"/>
                  <a:pt x="-12762" y="1405891"/>
                  <a:pt x="78358" y="1226385"/>
                </a:cubicBezTo>
                <a:cubicBezTo>
                  <a:pt x="121716" y="1141416"/>
                  <a:pt x="180640" y="1069279"/>
                  <a:pt x="232654" y="991371"/>
                </a:cubicBezTo>
                <a:cubicBezTo>
                  <a:pt x="293401" y="900707"/>
                  <a:pt x="366145" y="823027"/>
                  <a:pt x="435624" y="741247"/>
                </a:cubicBezTo>
                <a:cubicBezTo>
                  <a:pt x="491207" y="676400"/>
                  <a:pt x="541247" y="606010"/>
                  <a:pt x="602070" y="546554"/>
                </a:cubicBezTo>
                <a:cubicBezTo>
                  <a:pt x="676940" y="473658"/>
                  <a:pt x="752646" y="395219"/>
                  <a:pt x="842779" y="346469"/>
                </a:cubicBezTo>
                <a:cubicBezTo>
                  <a:pt x="921066" y="304250"/>
                  <a:pt x="982724" y="227937"/>
                  <a:pt x="1082197" y="220876"/>
                </a:cubicBezTo>
                <a:cubicBezTo>
                  <a:pt x="1115835" y="218522"/>
                  <a:pt x="1145905" y="182909"/>
                  <a:pt x="1180379" y="169848"/>
                </a:cubicBezTo>
                <a:cubicBezTo>
                  <a:pt x="1258590" y="139475"/>
                  <a:pt x="1337105" y="101508"/>
                  <a:pt x="1416531" y="85714"/>
                </a:cubicBezTo>
                <a:cubicBezTo>
                  <a:pt x="1522079" y="65060"/>
                  <a:pt x="1620716" y="-7304"/>
                  <a:pt x="1736287" y="30207"/>
                </a:cubicBezTo>
                <a:cubicBezTo>
                  <a:pt x="1797033" y="-4571"/>
                  <a:pt x="1864462" y="5529"/>
                  <a:pt x="1929841" y="2339"/>
                </a:cubicBezTo>
                <a:cubicBezTo>
                  <a:pt x="1937966" y="2339"/>
                  <a:pt x="1947533" y="-1913"/>
                  <a:pt x="1953987" y="1049"/>
                </a:cubicBezTo>
                <a:cubicBezTo>
                  <a:pt x="2040324" y="40306"/>
                  <a:pt x="2132887" y="4010"/>
                  <a:pt x="2220893" y="23829"/>
                </a:cubicBezTo>
                <a:cubicBezTo>
                  <a:pt x="2306774" y="43419"/>
                  <a:pt x="2393566" y="59213"/>
                  <a:pt x="2479067" y="80019"/>
                </a:cubicBezTo>
                <a:cubicBezTo>
                  <a:pt x="2508225" y="87157"/>
                  <a:pt x="2534726" y="104698"/>
                  <a:pt x="2577552" y="1244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4197666" y="-1506409"/>
            <a:ext cx="5651929" cy="4466279"/>
          </a:xfrm>
          <a:custGeom>
            <a:avLst/>
            <a:gdLst/>
            <a:ahLst/>
            <a:cxnLst/>
            <a:rect l="l" t="t" r="r" b="b"/>
            <a:pathLst>
              <a:path w="5651929" h="4466279" extrusionOk="0">
                <a:moveTo>
                  <a:pt x="2349794" y="113444"/>
                </a:moveTo>
                <a:cubicBezTo>
                  <a:pt x="2383921" y="102992"/>
                  <a:pt x="2425109" y="105276"/>
                  <a:pt x="2470451" y="124936"/>
                </a:cubicBezTo>
                <a:cubicBezTo>
                  <a:pt x="2511362" y="142657"/>
                  <a:pt x="2559680" y="142588"/>
                  <a:pt x="2603914" y="153663"/>
                </a:cubicBezTo>
                <a:cubicBezTo>
                  <a:pt x="2664139" y="168685"/>
                  <a:pt x="2722979" y="189729"/>
                  <a:pt x="2783896" y="202120"/>
                </a:cubicBezTo>
                <a:cubicBezTo>
                  <a:pt x="2804040" y="206135"/>
                  <a:pt x="2827991" y="190490"/>
                  <a:pt x="2856235" y="182045"/>
                </a:cubicBezTo>
                <a:cubicBezTo>
                  <a:pt x="2875894" y="204058"/>
                  <a:pt x="2904691" y="212365"/>
                  <a:pt x="2941103" y="216657"/>
                </a:cubicBezTo>
                <a:cubicBezTo>
                  <a:pt x="3003404" y="223579"/>
                  <a:pt x="3064460" y="244000"/>
                  <a:pt x="3124753" y="262968"/>
                </a:cubicBezTo>
                <a:cubicBezTo>
                  <a:pt x="3190793" y="283735"/>
                  <a:pt x="3254548" y="311909"/>
                  <a:pt x="3320726" y="332191"/>
                </a:cubicBezTo>
                <a:cubicBezTo>
                  <a:pt x="3375482" y="348736"/>
                  <a:pt x="3432245" y="358427"/>
                  <a:pt x="3488247" y="370541"/>
                </a:cubicBezTo>
                <a:cubicBezTo>
                  <a:pt x="3563770" y="386947"/>
                  <a:pt x="3639778" y="401069"/>
                  <a:pt x="3714817" y="418998"/>
                </a:cubicBezTo>
                <a:cubicBezTo>
                  <a:pt x="3787778" y="436719"/>
                  <a:pt x="3859702" y="458871"/>
                  <a:pt x="3932456" y="477838"/>
                </a:cubicBezTo>
                <a:cubicBezTo>
                  <a:pt x="3948931" y="482130"/>
                  <a:pt x="3967068" y="479499"/>
                  <a:pt x="3983889" y="482822"/>
                </a:cubicBezTo>
                <a:cubicBezTo>
                  <a:pt x="4056920" y="497151"/>
                  <a:pt x="4122336" y="539309"/>
                  <a:pt x="4198483" y="542562"/>
                </a:cubicBezTo>
                <a:cubicBezTo>
                  <a:pt x="4228941" y="543878"/>
                  <a:pt x="4239532" y="580705"/>
                  <a:pt x="4272136" y="588596"/>
                </a:cubicBezTo>
                <a:cubicBezTo>
                  <a:pt x="4319901" y="600226"/>
                  <a:pt x="4364620" y="624800"/>
                  <a:pt x="4410584" y="643975"/>
                </a:cubicBezTo>
                <a:cubicBezTo>
                  <a:pt x="4415014" y="645844"/>
                  <a:pt x="4419306" y="650136"/>
                  <a:pt x="4423667" y="650067"/>
                </a:cubicBezTo>
                <a:cubicBezTo>
                  <a:pt x="4480777" y="649167"/>
                  <a:pt x="4527018" y="678725"/>
                  <a:pt x="4571391" y="707869"/>
                </a:cubicBezTo>
                <a:cubicBezTo>
                  <a:pt x="4604826" y="729812"/>
                  <a:pt x="4641237" y="739296"/>
                  <a:pt x="4677510" y="751826"/>
                </a:cubicBezTo>
                <a:cubicBezTo>
                  <a:pt x="4808136" y="797029"/>
                  <a:pt x="4913633" y="885912"/>
                  <a:pt x="5030205" y="955620"/>
                </a:cubicBezTo>
                <a:cubicBezTo>
                  <a:pt x="5132656" y="1016883"/>
                  <a:pt x="5229916" y="1088461"/>
                  <a:pt x="5307100" y="1177136"/>
                </a:cubicBezTo>
                <a:cubicBezTo>
                  <a:pt x="5418204" y="1304785"/>
                  <a:pt x="5525986" y="1438248"/>
                  <a:pt x="5574650" y="1606946"/>
                </a:cubicBezTo>
                <a:cubicBezTo>
                  <a:pt x="5591610" y="1665717"/>
                  <a:pt x="5618192" y="1721788"/>
                  <a:pt x="5634390" y="1780698"/>
                </a:cubicBezTo>
                <a:cubicBezTo>
                  <a:pt x="5667963" y="1903016"/>
                  <a:pt x="5647612" y="2025957"/>
                  <a:pt x="5621099" y="2145507"/>
                </a:cubicBezTo>
                <a:cubicBezTo>
                  <a:pt x="5592579" y="2274609"/>
                  <a:pt x="5547583" y="2399766"/>
                  <a:pt x="5476145" y="2512739"/>
                </a:cubicBezTo>
                <a:cubicBezTo>
                  <a:pt x="5439248" y="2571164"/>
                  <a:pt x="5403875" y="2632288"/>
                  <a:pt x="5357357" y="2682337"/>
                </a:cubicBezTo>
                <a:cubicBezTo>
                  <a:pt x="5193568" y="2859941"/>
                  <a:pt x="4993483" y="3000225"/>
                  <a:pt x="4770686" y="3093664"/>
                </a:cubicBezTo>
                <a:cubicBezTo>
                  <a:pt x="4663043" y="3139006"/>
                  <a:pt x="4559692" y="3194385"/>
                  <a:pt x="4453433" y="3243118"/>
                </a:cubicBezTo>
                <a:cubicBezTo>
                  <a:pt x="4384210" y="3274753"/>
                  <a:pt x="4314640" y="3304796"/>
                  <a:pt x="4243755" y="3331794"/>
                </a:cubicBezTo>
                <a:cubicBezTo>
                  <a:pt x="4041621" y="3408009"/>
                  <a:pt x="3839765" y="3484986"/>
                  <a:pt x="3651477" y="3592560"/>
                </a:cubicBezTo>
                <a:cubicBezTo>
                  <a:pt x="3524243" y="3665383"/>
                  <a:pt x="3395834" y="3736475"/>
                  <a:pt x="3271785" y="3814421"/>
                </a:cubicBezTo>
                <a:cubicBezTo>
                  <a:pt x="3206576" y="3855333"/>
                  <a:pt x="3151128" y="3911335"/>
                  <a:pt x="3088549" y="3957091"/>
                </a:cubicBezTo>
                <a:cubicBezTo>
                  <a:pt x="3022025" y="4005548"/>
                  <a:pt x="2951140" y="4048052"/>
                  <a:pt x="2884201" y="4095954"/>
                </a:cubicBezTo>
                <a:cubicBezTo>
                  <a:pt x="2833183" y="4132435"/>
                  <a:pt x="2787288" y="4176669"/>
                  <a:pt x="2735578" y="4211489"/>
                </a:cubicBezTo>
                <a:cubicBezTo>
                  <a:pt x="2635411" y="4278567"/>
                  <a:pt x="2531645" y="4339899"/>
                  <a:pt x="2414310" y="4373265"/>
                </a:cubicBezTo>
                <a:cubicBezTo>
                  <a:pt x="2402542" y="4376588"/>
                  <a:pt x="2389113" y="4374926"/>
                  <a:pt x="2377968" y="4379426"/>
                </a:cubicBezTo>
                <a:cubicBezTo>
                  <a:pt x="2273094" y="4421514"/>
                  <a:pt x="2162059" y="4427882"/>
                  <a:pt x="2051440" y="4435358"/>
                </a:cubicBezTo>
                <a:cubicBezTo>
                  <a:pt x="1958126" y="4441589"/>
                  <a:pt x="1862736" y="4435358"/>
                  <a:pt x="1771707" y="4452526"/>
                </a:cubicBezTo>
                <a:cubicBezTo>
                  <a:pt x="1688015" y="4468448"/>
                  <a:pt x="1605570" y="4468655"/>
                  <a:pt x="1523470" y="4462633"/>
                </a:cubicBezTo>
                <a:cubicBezTo>
                  <a:pt x="1377616" y="4451972"/>
                  <a:pt x="1230516" y="4449480"/>
                  <a:pt x="1087361" y="4411545"/>
                </a:cubicBezTo>
                <a:cubicBezTo>
                  <a:pt x="1017307" y="4392994"/>
                  <a:pt x="944553" y="4384825"/>
                  <a:pt x="873529" y="4369457"/>
                </a:cubicBezTo>
                <a:cubicBezTo>
                  <a:pt x="828118" y="4359628"/>
                  <a:pt x="780838" y="4351183"/>
                  <a:pt x="739373" y="4331592"/>
                </a:cubicBezTo>
                <a:cubicBezTo>
                  <a:pt x="643706" y="4286527"/>
                  <a:pt x="553715" y="4230664"/>
                  <a:pt x="482692" y="4150018"/>
                </a:cubicBezTo>
                <a:cubicBezTo>
                  <a:pt x="421152" y="4080171"/>
                  <a:pt x="359474" y="4010117"/>
                  <a:pt x="302710" y="3936463"/>
                </a:cubicBezTo>
                <a:cubicBezTo>
                  <a:pt x="268990" y="3891458"/>
                  <a:pt x="239885" y="3843173"/>
                  <a:pt x="215834" y="3792339"/>
                </a:cubicBezTo>
                <a:cubicBezTo>
                  <a:pt x="178107" y="3715086"/>
                  <a:pt x="138373" y="3637486"/>
                  <a:pt x="112968" y="3555940"/>
                </a:cubicBezTo>
                <a:cubicBezTo>
                  <a:pt x="65686" y="3407690"/>
                  <a:pt x="50582" y="3251056"/>
                  <a:pt x="68665" y="3096503"/>
                </a:cubicBezTo>
                <a:cubicBezTo>
                  <a:pt x="77872" y="3018349"/>
                  <a:pt x="83271" y="2940472"/>
                  <a:pt x="102308" y="2863426"/>
                </a:cubicBezTo>
                <a:cubicBezTo>
                  <a:pt x="126328" y="2766097"/>
                  <a:pt x="143219" y="2666969"/>
                  <a:pt x="164609" y="2568879"/>
                </a:cubicBezTo>
                <a:cubicBezTo>
                  <a:pt x="194790" y="2429601"/>
                  <a:pt x="232587" y="2291154"/>
                  <a:pt x="220472" y="2145784"/>
                </a:cubicBezTo>
                <a:cubicBezTo>
                  <a:pt x="213065" y="2056900"/>
                  <a:pt x="197144" y="1971132"/>
                  <a:pt x="158656" y="1889171"/>
                </a:cubicBezTo>
                <a:cubicBezTo>
                  <a:pt x="116775" y="1800011"/>
                  <a:pt x="80225" y="1708290"/>
                  <a:pt x="43744" y="1616776"/>
                </a:cubicBezTo>
                <a:cubicBezTo>
                  <a:pt x="-24095" y="1446555"/>
                  <a:pt x="-11635" y="1281664"/>
                  <a:pt x="71434" y="1118019"/>
                </a:cubicBezTo>
                <a:cubicBezTo>
                  <a:pt x="110960" y="1040558"/>
                  <a:pt x="164678" y="974795"/>
                  <a:pt x="212096" y="903772"/>
                </a:cubicBezTo>
                <a:cubicBezTo>
                  <a:pt x="267475" y="821119"/>
                  <a:pt x="333792" y="750303"/>
                  <a:pt x="397131" y="675749"/>
                </a:cubicBezTo>
                <a:cubicBezTo>
                  <a:pt x="447803" y="616632"/>
                  <a:pt x="493422" y="552461"/>
                  <a:pt x="548870" y="498259"/>
                </a:cubicBezTo>
                <a:cubicBezTo>
                  <a:pt x="617124" y="431804"/>
                  <a:pt x="686140" y="360296"/>
                  <a:pt x="768309" y="315855"/>
                </a:cubicBezTo>
                <a:cubicBezTo>
                  <a:pt x="839679" y="277366"/>
                  <a:pt x="895888" y="207796"/>
                  <a:pt x="986571" y="201359"/>
                </a:cubicBezTo>
                <a:cubicBezTo>
                  <a:pt x="1017237" y="199213"/>
                  <a:pt x="1044650" y="166747"/>
                  <a:pt x="1076078" y="154840"/>
                </a:cubicBezTo>
                <a:cubicBezTo>
                  <a:pt x="1147378" y="127151"/>
                  <a:pt x="1218955" y="92539"/>
                  <a:pt x="1291363" y="78140"/>
                </a:cubicBezTo>
                <a:cubicBezTo>
                  <a:pt x="1387584" y="59311"/>
                  <a:pt x="1477506" y="-6659"/>
                  <a:pt x="1582864" y="27538"/>
                </a:cubicBezTo>
                <a:cubicBezTo>
                  <a:pt x="1638243" y="-4167"/>
                  <a:pt x="1699714" y="5040"/>
                  <a:pt x="1759316" y="2133"/>
                </a:cubicBezTo>
                <a:cubicBezTo>
                  <a:pt x="1766723" y="2133"/>
                  <a:pt x="1775445" y="-1744"/>
                  <a:pt x="1781329" y="956"/>
                </a:cubicBezTo>
                <a:cubicBezTo>
                  <a:pt x="1860036" y="36745"/>
                  <a:pt x="1944420" y="3656"/>
                  <a:pt x="2024650" y="21723"/>
                </a:cubicBezTo>
                <a:cubicBezTo>
                  <a:pt x="2102942" y="39583"/>
                  <a:pt x="2182065" y="53981"/>
                  <a:pt x="2260011" y="72949"/>
                </a:cubicBezTo>
                <a:cubicBezTo>
                  <a:pt x="2286593" y="79456"/>
                  <a:pt x="2310752" y="95446"/>
                  <a:pt x="2349794" y="1134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 rot="-6543648">
            <a:off x="-1962376" y="6841136"/>
            <a:ext cx="5926502" cy="4683252"/>
          </a:xfrm>
          <a:custGeom>
            <a:avLst/>
            <a:gdLst/>
            <a:ahLst/>
            <a:cxnLst/>
            <a:rect l="l" t="t" r="r" b="b"/>
            <a:pathLst>
              <a:path w="7443943" h="5882367" extrusionOk="0">
                <a:moveTo>
                  <a:pt x="3094825" y="149413"/>
                </a:moveTo>
                <a:cubicBezTo>
                  <a:pt x="3139773" y="135646"/>
                  <a:pt x="3194020" y="138655"/>
                  <a:pt x="3253738" y="164548"/>
                </a:cubicBezTo>
                <a:cubicBezTo>
                  <a:pt x="3307620" y="187888"/>
                  <a:pt x="3371258" y="187797"/>
                  <a:pt x="3429517" y="202384"/>
                </a:cubicBezTo>
                <a:cubicBezTo>
                  <a:pt x="3508837" y="222169"/>
                  <a:pt x="3586333" y="249885"/>
                  <a:pt x="3666565" y="266205"/>
                </a:cubicBezTo>
                <a:cubicBezTo>
                  <a:pt x="3693095" y="271493"/>
                  <a:pt x="3724641" y="250888"/>
                  <a:pt x="3761839" y="239765"/>
                </a:cubicBezTo>
                <a:cubicBezTo>
                  <a:pt x="3787732" y="268757"/>
                  <a:pt x="3825659" y="279698"/>
                  <a:pt x="3873616" y="285351"/>
                </a:cubicBezTo>
                <a:cubicBezTo>
                  <a:pt x="3955671" y="294468"/>
                  <a:pt x="4036084" y="321364"/>
                  <a:pt x="4115495" y="346345"/>
                </a:cubicBezTo>
                <a:cubicBezTo>
                  <a:pt x="4202473" y="373696"/>
                  <a:pt x="4286443" y="410803"/>
                  <a:pt x="4373603" y="437517"/>
                </a:cubicBezTo>
                <a:cubicBezTo>
                  <a:pt x="4445720" y="459307"/>
                  <a:pt x="4520481" y="472071"/>
                  <a:pt x="4594239" y="488026"/>
                </a:cubicBezTo>
                <a:cubicBezTo>
                  <a:pt x="4693708" y="509634"/>
                  <a:pt x="4793815" y="528233"/>
                  <a:pt x="4892645" y="551846"/>
                </a:cubicBezTo>
                <a:cubicBezTo>
                  <a:pt x="4988740" y="575186"/>
                  <a:pt x="5083468" y="604361"/>
                  <a:pt x="5179290" y="629342"/>
                </a:cubicBezTo>
                <a:cubicBezTo>
                  <a:pt x="5200988" y="634995"/>
                  <a:pt x="5224876" y="631531"/>
                  <a:pt x="5247030" y="635907"/>
                </a:cubicBezTo>
                <a:cubicBezTo>
                  <a:pt x="5343217" y="654779"/>
                  <a:pt x="5429374" y="710303"/>
                  <a:pt x="5529664" y="714588"/>
                </a:cubicBezTo>
                <a:cubicBezTo>
                  <a:pt x="5569779" y="716320"/>
                  <a:pt x="5583728" y="764824"/>
                  <a:pt x="5626670" y="775218"/>
                </a:cubicBezTo>
                <a:cubicBezTo>
                  <a:pt x="5689579" y="790534"/>
                  <a:pt x="5748476" y="822900"/>
                  <a:pt x="5809014" y="848155"/>
                </a:cubicBezTo>
                <a:cubicBezTo>
                  <a:pt x="5814849" y="850617"/>
                  <a:pt x="5820502" y="856269"/>
                  <a:pt x="5826246" y="856178"/>
                </a:cubicBezTo>
                <a:cubicBezTo>
                  <a:pt x="5901462" y="854993"/>
                  <a:pt x="5962365" y="893923"/>
                  <a:pt x="6020807" y="932307"/>
                </a:cubicBezTo>
                <a:cubicBezTo>
                  <a:pt x="6064842" y="961208"/>
                  <a:pt x="6112799" y="973699"/>
                  <a:pt x="6160573" y="990201"/>
                </a:cubicBezTo>
                <a:cubicBezTo>
                  <a:pt x="6332615" y="1049736"/>
                  <a:pt x="6471561" y="1166801"/>
                  <a:pt x="6625094" y="1258611"/>
                </a:cubicBezTo>
                <a:cubicBezTo>
                  <a:pt x="6760029" y="1339298"/>
                  <a:pt x="6888126" y="1433570"/>
                  <a:pt x="6989782" y="1550361"/>
                </a:cubicBezTo>
                <a:cubicBezTo>
                  <a:pt x="7136113" y="1718482"/>
                  <a:pt x="7278068" y="1894262"/>
                  <a:pt x="7342162" y="2116448"/>
                </a:cubicBezTo>
                <a:cubicBezTo>
                  <a:pt x="7364499" y="2193853"/>
                  <a:pt x="7399509" y="2267702"/>
                  <a:pt x="7420843" y="2345290"/>
                </a:cubicBezTo>
                <a:cubicBezTo>
                  <a:pt x="7465061" y="2506390"/>
                  <a:pt x="7438257" y="2668312"/>
                  <a:pt x="7403338" y="2825766"/>
                </a:cubicBezTo>
                <a:cubicBezTo>
                  <a:pt x="7365775" y="2995801"/>
                  <a:pt x="7306513" y="3160640"/>
                  <a:pt x="7212424" y="3309433"/>
                </a:cubicBezTo>
                <a:cubicBezTo>
                  <a:pt x="7163829" y="3386382"/>
                  <a:pt x="7117241" y="3466887"/>
                  <a:pt x="7055973" y="3532804"/>
                </a:cubicBezTo>
                <a:cubicBezTo>
                  <a:pt x="6840253" y="3766720"/>
                  <a:pt x="6576729" y="3951482"/>
                  <a:pt x="6283291" y="4074548"/>
                </a:cubicBezTo>
                <a:cubicBezTo>
                  <a:pt x="6141518" y="4134265"/>
                  <a:pt x="6005399" y="4207203"/>
                  <a:pt x="5865449" y="4271388"/>
                </a:cubicBezTo>
                <a:cubicBezTo>
                  <a:pt x="5774277" y="4313054"/>
                  <a:pt x="5682650" y="4352622"/>
                  <a:pt x="5589290" y="4388179"/>
                </a:cubicBezTo>
                <a:cubicBezTo>
                  <a:pt x="5323068" y="4488560"/>
                  <a:pt x="5057210" y="4589943"/>
                  <a:pt x="4809223" y="4731624"/>
                </a:cubicBezTo>
                <a:cubicBezTo>
                  <a:pt x="4641649" y="4827537"/>
                  <a:pt x="4472525" y="4921170"/>
                  <a:pt x="4309144" y="5023830"/>
                </a:cubicBezTo>
                <a:cubicBezTo>
                  <a:pt x="4223261" y="5077713"/>
                  <a:pt x="4150232" y="5151471"/>
                  <a:pt x="4067812" y="5211735"/>
                </a:cubicBezTo>
                <a:cubicBezTo>
                  <a:pt x="3980196" y="5275556"/>
                  <a:pt x="3886836" y="5331535"/>
                  <a:pt x="3798673" y="5394626"/>
                </a:cubicBezTo>
                <a:cubicBezTo>
                  <a:pt x="3731479" y="5442674"/>
                  <a:pt x="3671032" y="5500933"/>
                  <a:pt x="3602926" y="5546792"/>
                </a:cubicBezTo>
                <a:cubicBezTo>
                  <a:pt x="3471001" y="5635138"/>
                  <a:pt x="3334334" y="5715916"/>
                  <a:pt x="3179797" y="5759861"/>
                </a:cubicBezTo>
                <a:cubicBezTo>
                  <a:pt x="3164298" y="5764237"/>
                  <a:pt x="3146611" y="5762049"/>
                  <a:pt x="3131932" y="5767975"/>
                </a:cubicBezTo>
                <a:cubicBezTo>
                  <a:pt x="2993807" y="5823408"/>
                  <a:pt x="2847567" y="5831796"/>
                  <a:pt x="2701874" y="5841642"/>
                </a:cubicBezTo>
                <a:cubicBezTo>
                  <a:pt x="2578974" y="5849848"/>
                  <a:pt x="2453339" y="5841642"/>
                  <a:pt x="2333448" y="5864253"/>
                </a:cubicBezTo>
                <a:cubicBezTo>
                  <a:pt x="2223221" y="5885223"/>
                  <a:pt x="2114636" y="5885496"/>
                  <a:pt x="2006506" y="5877564"/>
                </a:cubicBezTo>
                <a:cubicBezTo>
                  <a:pt x="1814406" y="5863524"/>
                  <a:pt x="1620666" y="5860241"/>
                  <a:pt x="1432122" y="5810279"/>
                </a:cubicBezTo>
                <a:cubicBezTo>
                  <a:pt x="1339856" y="5785845"/>
                  <a:pt x="1244035" y="5775087"/>
                  <a:pt x="1150492" y="5754847"/>
                </a:cubicBezTo>
                <a:cubicBezTo>
                  <a:pt x="1090683" y="5741900"/>
                  <a:pt x="1028413" y="5730778"/>
                  <a:pt x="973801" y="5704976"/>
                </a:cubicBezTo>
                <a:cubicBezTo>
                  <a:pt x="847801" y="5645623"/>
                  <a:pt x="729278" y="5572047"/>
                  <a:pt x="635735" y="5465832"/>
                </a:cubicBezTo>
                <a:cubicBezTo>
                  <a:pt x="554683" y="5373839"/>
                  <a:pt x="473449" y="5281573"/>
                  <a:pt x="398688" y="5184566"/>
                </a:cubicBezTo>
                <a:cubicBezTo>
                  <a:pt x="354277" y="5125292"/>
                  <a:pt x="315943" y="5061698"/>
                  <a:pt x="284267" y="4994746"/>
                </a:cubicBezTo>
                <a:cubicBezTo>
                  <a:pt x="234579" y="4892998"/>
                  <a:pt x="182246" y="4790795"/>
                  <a:pt x="148786" y="4683394"/>
                </a:cubicBezTo>
                <a:cubicBezTo>
                  <a:pt x="86512" y="4488139"/>
                  <a:pt x="66619" y="4281843"/>
                  <a:pt x="90436" y="4078286"/>
                </a:cubicBezTo>
                <a:cubicBezTo>
                  <a:pt x="102562" y="3975353"/>
                  <a:pt x="109673" y="3872784"/>
                  <a:pt x="134745" y="3771310"/>
                </a:cubicBezTo>
                <a:cubicBezTo>
                  <a:pt x="166382" y="3643122"/>
                  <a:pt x="188628" y="3512564"/>
                  <a:pt x="216800" y="3383373"/>
                </a:cubicBezTo>
                <a:cubicBezTo>
                  <a:pt x="256551" y="3199935"/>
                  <a:pt x="306331" y="3017591"/>
                  <a:pt x="290376" y="2826130"/>
                </a:cubicBezTo>
                <a:cubicBezTo>
                  <a:pt x="280621" y="2709066"/>
                  <a:pt x="259651" y="2596103"/>
                  <a:pt x="208959" y="2488156"/>
                </a:cubicBezTo>
                <a:cubicBezTo>
                  <a:pt x="153800" y="2370726"/>
                  <a:pt x="105662" y="2249924"/>
                  <a:pt x="57614" y="2129394"/>
                </a:cubicBezTo>
                <a:cubicBezTo>
                  <a:pt x="-31735" y="1905203"/>
                  <a:pt x="-15324" y="1688031"/>
                  <a:pt x="94083" y="1472501"/>
                </a:cubicBezTo>
                <a:cubicBezTo>
                  <a:pt x="146142" y="1370479"/>
                  <a:pt x="216891" y="1283866"/>
                  <a:pt x="279344" y="1190323"/>
                </a:cubicBezTo>
                <a:cubicBezTo>
                  <a:pt x="352282" y="1081464"/>
                  <a:pt x="439624" y="988195"/>
                  <a:pt x="523047" y="890003"/>
                </a:cubicBezTo>
                <a:cubicBezTo>
                  <a:pt x="589785" y="812142"/>
                  <a:pt x="649867" y="727626"/>
                  <a:pt x="722896" y="656238"/>
                </a:cubicBezTo>
                <a:cubicBezTo>
                  <a:pt x="812791" y="568713"/>
                  <a:pt x="903690" y="474532"/>
                  <a:pt x="1011911" y="416000"/>
                </a:cubicBezTo>
                <a:cubicBezTo>
                  <a:pt x="1105909" y="365309"/>
                  <a:pt x="1179941" y="273681"/>
                  <a:pt x="1299376" y="265202"/>
                </a:cubicBezTo>
                <a:cubicBezTo>
                  <a:pt x="1339765" y="262375"/>
                  <a:pt x="1375869" y="219616"/>
                  <a:pt x="1417261" y="203934"/>
                </a:cubicBezTo>
                <a:cubicBezTo>
                  <a:pt x="1511168" y="167465"/>
                  <a:pt x="1605440" y="121879"/>
                  <a:pt x="1700806" y="102916"/>
                </a:cubicBezTo>
                <a:cubicBezTo>
                  <a:pt x="1827535" y="78117"/>
                  <a:pt x="1945967" y="-8770"/>
                  <a:pt x="2084731" y="36269"/>
                </a:cubicBezTo>
                <a:cubicBezTo>
                  <a:pt x="2157669" y="-5488"/>
                  <a:pt x="2238629" y="6638"/>
                  <a:pt x="2317128" y="2809"/>
                </a:cubicBezTo>
                <a:cubicBezTo>
                  <a:pt x="2326884" y="2809"/>
                  <a:pt x="2338371" y="-2297"/>
                  <a:pt x="2346121" y="1259"/>
                </a:cubicBezTo>
                <a:cubicBezTo>
                  <a:pt x="2449784" y="48395"/>
                  <a:pt x="2560922" y="4815"/>
                  <a:pt x="2666590" y="28611"/>
                </a:cubicBezTo>
                <a:cubicBezTo>
                  <a:pt x="2769706" y="52133"/>
                  <a:pt x="2873916" y="71097"/>
                  <a:pt x="2976575" y="96078"/>
                </a:cubicBezTo>
                <a:cubicBezTo>
                  <a:pt x="3011585" y="104648"/>
                  <a:pt x="3043404" y="125709"/>
                  <a:pt x="3094825" y="1494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181829" y="2677577"/>
            <a:ext cx="8829544" cy="251364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zh-TW" altLang="en-US" sz="8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人臉偵測</a:t>
            </a:r>
            <a:r>
              <a:rPr lang="en-US" altLang="zh-TW" sz="8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-</a:t>
            </a:r>
          </a:p>
          <a:p>
            <a:pPr lvl="0" algn="ctr"/>
            <a:r>
              <a:rPr lang="zh-TW" altLang="en-US" sz="8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我們與美的距離</a:t>
            </a:r>
            <a:endParaRPr sz="8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-1456995" y="-1334717"/>
            <a:ext cx="4729366" cy="4117532"/>
          </a:xfrm>
          <a:custGeom>
            <a:avLst/>
            <a:gdLst/>
            <a:ahLst/>
            <a:cxnLst/>
            <a:rect l="l" t="t" r="r" b="b"/>
            <a:pathLst>
              <a:path w="4729366" h="4117532" extrusionOk="0">
                <a:moveTo>
                  <a:pt x="654" y="2279518"/>
                </a:moveTo>
                <a:cubicBezTo>
                  <a:pt x="-4398" y="2096360"/>
                  <a:pt x="19523" y="1919290"/>
                  <a:pt x="83254" y="1745202"/>
                </a:cubicBezTo>
                <a:cubicBezTo>
                  <a:pt x="115759" y="1656393"/>
                  <a:pt x="167437" y="1582741"/>
                  <a:pt x="211081" y="1502332"/>
                </a:cubicBezTo>
                <a:cubicBezTo>
                  <a:pt x="268420" y="1396905"/>
                  <a:pt x="354003" y="1320027"/>
                  <a:pt x="432282" y="1234809"/>
                </a:cubicBezTo>
                <a:cubicBezTo>
                  <a:pt x="450177" y="1215331"/>
                  <a:pt x="459551" y="1183800"/>
                  <a:pt x="497778" y="1195852"/>
                </a:cubicBezTo>
                <a:cubicBezTo>
                  <a:pt x="502160" y="1197191"/>
                  <a:pt x="513238" y="1176922"/>
                  <a:pt x="521456" y="1166878"/>
                </a:cubicBezTo>
                <a:cubicBezTo>
                  <a:pt x="545804" y="1136930"/>
                  <a:pt x="569604" y="1112095"/>
                  <a:pt x="612395" y="1100895"/>
                </a:cubicBezTo>
                <a:cubicBezTo>
                  <a:pt x="661578" y="1088295"/>
                  <a:pt x="701874" y="1050556"/>
                  <a:pt x="749109" y="1027425"/>
                </a:cubicBezTo>
                <a:cubicBezTo>
                  <a:pt x="881136" y="962903"/>
                  <a:pt x="951197" y="934903"/>
                  <a:pt x="1091502" y="933138"/>
                </a:cubicBezTo>
                <a:cubicBezTo>
                  <a:pt x="1117311" y="932834"/>
                  <a:pt x="1120050" y="875738"/>
                  <a:pt x="1155841" y="910190"/>
                </a:cubicBezTo>
                <a:cubicBezTo>
                  <a:pt x="1274050" y="853277"/>
                  <a:pt x="1410338" y="879086"/>
                  <a:pt x="1530556" y="825946"/>
                </a:cubicBezTo>
                <a:cubicBezTo>
                  <a:pt x="1605426" y="792833"/>
                  <a:pt x="1687052" y="775242"/>
                  <a:pt x="1764722" y="748094"/>
                </a:cubicBezTo>
                <a:cubicBezTo>
                  <a:pt x="1796009" y="737137"/>
                  <a:pt x="1825166" y="719728"/>
                  <a:pt x="1854748" y="704328"/>
                </a:cubicBezTo>
                <a:cubicBezTo>
                  <a:pt x="1881836" y="690207"/>
                  <a:pt x="1906792" y="670059"/>
                  <a:pt x="1935401" y="661232"/>
                </a:cubicBezTo>
                <a:cubicBezTo>
                  <a:pt x="1965836" y="651980"/>
                  <a:pt x="1991949" y="641572"/>
                  <a:pt x="2010088" y="614728"/>
                </a:cubicBezTo>
                <a:cubicBezTo>
                  <a:pt x="2014654" y="608032"/>
                  <a:pt x="2021654" y="598476"/>
                  <a:pt x="2027923" y="598110"/>
                </a:cubicBezTo>
                <a:cubicBezTo>
                  <a:pt x="2100663" y="594397"/>
                  <a:pt x="2139802" y="532067"/>
                  <a:pt x="2195680" y="499745"/>
                </a:cubicBezTo>
                <a:cubicBezTo>
                  <a:pt x="2253750" y="466084"/>
                  <a:pt x="2299890" y="411971"/>
                  <a:pt x="2351811" y="367414"/>
                </a:cubicBezTo>
                <a:cubicBezTo>
                  <a:pt x="2414203" y="313909"/>
                  <a:pt x="2472090" y="253039"/>
                  <a:pt x="2540995" y="209822"/>
                </a:cubicBezTo>
                <a:cubicBezTo>
                  <a:pt x="2647760" y="142865"/>
                  <a:pt x="2767552" y="99526"/>
                  <a:pt x="2881501" y="45778"/>
                </a:cubicBezTo>
                <a:cubicBezTo>
                  <a:pt x="2967510" y="5177"/>
                  <a:pt x="3051936" y="1343"/>
                  <a:pt x="3139710" y="2134"/>
                </a:cubicBezTo>
                <a:cubicBezTo>
                  <a:pt x="3254998" y="3169"/>
                  <a:pt x="3370224" y="-1275"/>
                  <a:pt x="3485329" y="369"/>
                </a:cubicBezTo>
                <a:cubicBezTo>
                  <a:pt x="3598851" y="2073"/>
                  <a:pt x="3704461" y="31838"/>
                  <a:pt x="3784017" y="122108"/>
                </a:cubicBezTo>
                <a:cubicBezTo>
                  <a:pt x="3815122" y="157474"/>
                  <a:pt x="3849209" y="190161"/>
                  <a:pt x="3882261" y="223761"/>
                </a:cubicBezTo>
                <a:cubicBezTo>
                  <a:pt x="3886103" y="227667"/>
                  <a:pt x="3890914" y="230482"/>
                  <a:pt x="3896200" y="231918"/>
                </a:cubicBezTo>
                <a:cubicBezTo>
                  <a:pt x="4032184" y="265579"/>
                  <a:pt x="4113871" y="372709"/>
                  <a:pt x="4207063" y="463223"/>
                </a:cubicBezTo>
                <a:cubicBezTo>
                  <a:pt x="4330811" y="583684"/>
                  <a:pt x="4427960" y="725876"/>
                  <a:pt x="4515429" y="872938"/>
                </a:cubicBezTo>
                <a:cubicBezTo>
                  <a:pt x="4583238" y="986825"/>
                  <a:pt x="4630473" y="1110330"/>
                  <a:pt x="4661943" y="1242357"/>
                </a:cubicBezTo>
                <a:cubicBezTo>
                  <a:pt x="4698331" y="1390943"/>
                  <a:pt x="4720185" y="1542716"/>
                  <a:pt x="4727195" y="1695533"/>
                </a:cubicBezTo>
                <a:cubicBezTo>
                  <a:pt x="4735839" y="1908577"/>
                  <a:pt x="4719221" y="2121317"/>
                  <a:pt x="4667421" y="2329005"/>
                </a:cubicBezTo>
                <a:cubicBezTo>
                  <a:pt x="4625421" y="2497492"/>
                  <a:pt x="4563151" y="2659406"/>
                  <a:pt x="4500394" y="2821503"/>
                </a:cubicBezTo>
                <a:cubicBezTo>
                  <a:pt x="4451722" y="2948832"/>
                  <a:pt x="4388006" y="3069888"/>
                  <a:pt x="4310602" y="3182096"/>
                </a:cubicBezTo>
                <a:cubicBezTo>
                  <a:pt x="4216376" y="3317226"/>
                  <a:pt x="4110767" y="3446331"/>
                  <a:pt x="3980688" y="3551514"/>
                </a:cubicBezTo>
                <a:cubicBezTo>
                  <a:pt x="3887557" y="3626810"/>
                  <a:pt x="3800087" y="3710385"/>
                  <a:pt x="3700687" y="3776063"/>
                </a:cubicBezTo>
                <a:cubicBezTo>
                  <a:pt x="3612851" y="3834194"/>
                  <a:pt x="3516008" y="3885081"/>
                  <a:pt x="3416120" y="3917160"/>
                </a:cubicBezTo>
                <a:cubicBezTo>
                  <a:pt x="3262607" y="3966890"/>
                  <a:pt x="3105075" y="4010716"/>
                  <a:pt x="2946084" y="4032508"/>
                </a:cubicBezTo>
                <a:cubicBezTo>
                  <a:pt x="2736874" y="4061116"/>
                  <a:pt x="2526751" y="4092221"/>
                  <a:pt x="2314255" y="4092160"/>
                </a:cubicBezTo>
                <a:cubicBezTo>
                  <a:pt x="2281263" y="4092160"/>
                  <a:pt x="2248333" y="4106769"/>
                  <a:pt x="2215159" y="4107682"/>
                </a:cubicBezTo>
                <a:cubicBezTo>
                  <a:pt x="2088002" y="4111152"/>
                  <a:pt x="1958349" y="4127526"/>
                  <a:pt x="1834357" y="4108473"/>
                </a:cubicBezTo>
                <a:cubicBezTo>
                  <a:pt x="1736478" y="4093499"/>
                  <a:pt x="1637748" y="4114560"/>
                  <a:pt x="1540904" y="4083090"/>
                </a:cubicBezTo>
                <a:cubicBezTo>
                  <a:pt x="1480034" y="4063125"/>
                  <a:pt x="1411068" y="4067630"/>
                  <a:pt x="1346120" y="4057525"/>
                </a:cubicBezTo>
                <a:cubicBezTo>
                  <a:pt x="1296207" y="4049673"/>
                  <a:pt x="1247024" y="4037682"/>
                  <a:pt x="1206911" y="4002255"/>
                </a:cubicBezTo>
                <a:cubicBezTo>
                  <a:pt x="1199302" y="3995620"/>
                  <a:pt x="1183415" y="3997021"/>
                  <a:pt x="1171302" y="3997021"/>
                </a:cubicBezTo>
                <a:cubicBezTo>
                  <a:pt x="1042015" y="3997021"/>
                  <a:pt x="922892" y="3958977"/>
                  <a:pt x="805231" y="3908272"/>
                </a:cubicBezTo>
                <a:cubicBezTo>
                  <a:pt x="738639" y="3879542"/>
                  <a:pt x="666143" y="3864811"/>
                  <a:pt x="621952" y="3799680"/>
                </a:cubicBezTo>
                <a:cubicBezTo>
                  <a:pt x="448960" y="3722498"/>
                  <a:pt x="378899" y="3566975"/>
                  <a:pt x="313159" y="3404392"/>
                </a:cubicBezTo>
                <a:cubicBezTo>
                  <a:pt x="254542" y="3259522"/>
                  <a:pt x="177420" y="3121956"/>
                  <a:pt x="122028" y="2975990"/>
                </a:cubicBezTo>
                <a:cubicBezTo>
                  <a:pt x="67793" y="2833068"/>
                  <a:pt x="17454" y="2686859"/>
                  <a:pt x="12158" y="2530667"/>
                </a:cubicBezTo>
                <a:cubicBezTo>
                  <a:pt x="9054" y="2446971"/>
                  <a:pt x="4489" y="2363214"/>
                  <a:pt x="654" y="22795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4687720" y="-1684696"/>
            <a:ext cx="4323684" cy="3764333"/>
          </a:xfrm>
          <a:custGeom>
            <a:avLst/>
            <a:gdLst/>
            <a:ahLst/>
            <a:cxnLst/>
            <a:rect l="l" t="t" r="r" b="b"/>
            <a:pathLst>
              <a:path w="4323684" h="3764333" extrusionOk="0">
                <a:moveTo>
                  <a:pt x="598" y="2083982"/>
                </a:moveTo>
                <a:cubicBezTo>
                  <a:pt x="-4021" y="1916536"/>
                  <a:pt x="17849" y="1754654"/>
                  <a:pt x="76113" y="1595500"/>
                </a:cubicBezTo>
                <a:cubicBezTo>
                  <a:pt x="105829" y="1514309"/>
                  <a:pt x="153074" y="1446974"/>
                  <a:pt x="192974" y="1373463"/>
                </a:cubicBezTo>
                <a:cubicBezTo>
                  <a:pt x="245395" y="1277080"/>
                  <a:pt x="323637" y="1206796"/>
                  <a:pt x="395201" y="1128888"/>
                </a:cubicBezTo>
                <a:cubicBezTo>
                  <a:pt x="411561" y="1111080"/>
                  <a:pt x="420131" y="1082254"/>
                  <a:pt x="455079" y="1093273"/>
                </a:cubicBezTo>
                <a:cubicBezTo>
                  <a:pt x="459085" y="1094497"/>
                  <a:pt x="469213" y="1075966"/>
                  <a:pt x="476726" y="1066784"/>
                </a:cubicBezTo>
                <a:cubicBezTo>
                  <a:pt x="498985" y="1039405"/>
                  <a:pt x="520744" y="1016700"/>
                  <a:pt x="559865" y="1006461"/>
                </a:cubicBezTo>
                <a:cubicBezTo>
                  <a:pt x="604829" y="994942"/>
                  <a:pt x="641668" y="960440"/>
                  <a:pt x="684851" y="939293"/>
                </a:cubicBezTo>
                <a:cubicBezTo>
                  <a:pt x="805553" y="880306"/>
                  <a:pt x="869604" y="854708"/>
                  <a:pt x="997874" y="853094"/>
                </a:cubicBezTo>
                <a:cubicBezTo>
                  <a:pt x="1021469" y="852816"/>
                  <a:pt x="1023973" y="800617"/>
                  <a:pt x="1056694" y="832115"/>
                </a:cubicBezTo>
                <a:cubicBezTo>
                  <a:pt x="1164763" y="780083"/>
                  <a:pt x="1289360" y="803678"/>
                  <a:pt x="1399266" y="755097"/>
                </a:cubicBezTo>
                <a:cubicBezTo>
                  <a:pt x="1467714" y="724824"/>
                  <a:pt x="1542338" y="708742"/>
                  <a:pt x="1613346" y="683923"/>
                </a:cubicBezTo>
                <a:cubicBezTo>
                  <a:pt x="1641949" y="673906"/>
                  <a:pt x="1668605" y="657991"/>
                  <a:pt x="1695650" y="643911"/>
                </a:cubicBezTo>
                <a:cubicBezTo>
                  <a:pt x="1720413" y="631001"/>
                  <a:pt x="1743229" y="612581"/>
                  <a:pt x="1769384" y="604512"/>
                </a:cubicBezTo>
                <a:cubicBezTo>
                  <a:pt x="1797208" y="596054"/>
                  <a:pt x="1821081" y="586538"/>
                  <a:pt x="1837665" y="561997"/>
                </a:cubicBezTo>
                <a:cubicBezTo>
                  <a:pt x="1841838" y="555876"/>
                  <a:pt x="1848238" y="547139"/>
                  <a:pt x="1853970" y="546805"/>
                </a:cubicBezTo>
                <a:cubicBezTo>
                  <a:pt x="1920469" y="543410"/>
                  <a:pt x="1956251" y="486426"/>
                  <a:pt x="2007337" y="456877"/>
                </a:cubicBezTo>
                <a:cubicBezTo>
                  <a:pt x="2060425" y="426103"/>
                  <a:pt x="2102607" y="376632"/>
                  <a:pt x="2150075" y="335897"/>
                </a:cubicBezTo>
                <a:cubicBezTo>
                  <a:pt x="2207115" y="286982"/>
                  <a:pt x="2260036" y="231334"/>
                  <a:pt x="2323030" y="191823"/>
                </a:cubicBezTo>
                <a:cubicBezTo>
                  <a:pt x="2420638" y="130610"/>
                  <a:pt x="2530154" y="90988"/>
                  <a:pt x="2634328" y="41851"/>
                </a:cubicBezTo>
                <a:cubicBezTo>
                  <a:pt x="2712959" y="4733"/>
                  <a:pt x="2790144" y="1228"/>
                  <a:pt x="2870389" y="1951"/>
                </a:cubicBezTo>
                <a:cubicBezTo>
                  <a:pt x="2975787" y="2897"/>
                  <a:pt x="3081129" y="-1165"/>
                  <a:pt x="3186361" y="337"/>
                </a:cubicBezTo>
                <a:cubicBezTo>
                  <a:pt x="3290145" y="1895"/>
                  <a:pt x="3386695" y="29107"/>
                  <a:pt x="3459427" y="111634"/>
                </a:cubicBezTo>
                <a:cubicBezTo>
                  <a:pt x="3487864" y="143966"/>
                  <a:pt x="3519027" y="173849"/>
                  <a:pt x="3549244" y="204567"/>
                </a:cubicBezTo>
                <a:cubicBezTo>
                  <a:pt x="3552756" y="208138"/>
                  <a:pt x="3557154" y="210711"/>
                  <a:pt x="3561987" y="212024"/>
                </a:cubicBezTo>
                <a:cubicBezTo>
                  <a:pt x="3686306" y="242797"/>
                  <a:pt x="3760986" y="340739"/>
                  <a:pt x="3846184" y="423488"/>
                </a:cubicBezTo>
                <a:cubicBezTo>
                  <a:pt x="3959318" y="533616"/>
                  <a:pt x="4048133" y="663611"/>
                  <a:pt x="4128099" y="798058"/>
                </a:cubicBezTo>
                <a:cubicBezTo>
                  <a:pt x="4190092" y="902176"/>
                  <a:pt x="4233275" y="1015087"/>
                  <a:pt x="4262045" y="1135788"/>
                </a:cubicBezTo>
                <a:cubicBezTo>
                  <a:pt x="4295312" y="1271629"/>
                  <a:pt x="4315291" y="1410383"/>
                  <a:pt x="4321700" y="1550091"/>
                </a:cubicBezTo>
                <a:cubicBezTo>
                  <a:pt x="4329603" y="1744860"/>
                  <a:pt x="4314410" y="1939352"/>
                  <a:pt x="4267054" y="2129224"/>
                </a:cubicBezTo>
                <a:cubicBezTo>
                  <a:pt x="4228656" y="2283259"/>
                  <a:pt x="4171728" y="2431284"/>
                  <a:pt x="4114354" y="2579476"/>
                </a:cubicBezTo>
                <a:cubicBezTo>
                  <a:pt x="4069856" y="2695883"/>
                  <a:pt x="4011606" y="2806555"/>
                  <a:pt x="3940842" y="2909137"/>
                </a:cubicBezTo>
                <a:cubicBezTo>
                  <a:pt x="3854699" y="3032677"/>
                  <a:pt x="3758149" y="3150707"/>
                  <a:pt x="3639228" y="3246868"/>
                </a:cubicBezTo>
                <a:cubicBezTo>
                  <a:pt x="3554085" y="3315705"/>
                  <a:pt x="3474119" y="3392110"/>
                  <a:pt x="3383245" y="3452155"/>
                </a:cubicBezTo>
                <a:cubicBezTo>
                  <a:pt x="3302944" y="3505299"/>
                  <a:pt x="3214407" y="3551821"/>
                  <a:pt x="3123088" y="3581148"/>
                </a:cubicBezTo>
                <a:cubicBezTo>
                  <a:pt x="2982743" y="3626613"/>
                  <a:pt x="2838725" y="3666680"/>
                  <a:pt x="2693371" y="3686602"/>
                </a:cubicBezTo>
                <a:cubicBezTo>
                  <a:pt x="2502107" y="3712756"/>
                  <a:pt x="2310009" y="3741193"/>
                  <a:pt x="2115740" y="3741137"/>
                </a:cubicBezTo>
                <a:cubicBezTo>
                  <a:pt x="2085578" y="3741137"/>
                  <a:pt x="2055473" y="3754493"/>
                  <a:pt x="2025144" y="3755328"/>
                </a:cubicBezTo>
                <a:cubicBezTo>
                  <a:pt x="1908895" y="3758500"/>
                  <a:pt x="1790363" y="3773469"/>
                  <a:pt x="1677007" y="3756051"/>
                </a:cubicBezTo>
                <a:cubicBezTo>
                  <a:pt x="1587525" y="3742361"/>
                  <a:pt x="1497263" y="3761616"/>
                  <a:pt x="1408726" y="3732845"/>
                </a:cubicBezTo>
                <a:cubicBezTo>
                  <a:pt x="1353078" y="3714593"/>
                  <a:pt x="1290028" y="3718711"/>
                  <a:pt x="1230651" y="3709473"/>
                </a:cubicBezTo>
                <a:cubicBezTo>
                  <a:pt x="1185019" y="3702294"/>
                  <a:pt x="1140055" y="3691332"/>
                  <a:pt x="1103383" y="3658944"/>
                </a:cubicBezTo>
                <a:cubicBezTo>
                  <a:pt x="1096427" y="3652879"/>
                  <a:pt x="1081903" y="3654159"/>
                  <a:pt x="1070829" y="3654159"/>
                </a:cubicBezTo>
                <a:cubicBezTo>
                  <a:pt x="952631" y="3654159"/>
                  <a:pt x="843727" y="3619378"/>
                  <a:pt x="736159" y="3573023"/>
                </a:cubicBezTo>
                <a:cubicBezTo>
                  <a:pt x="675280" y="3546757"/>
                  <a:pt x="609002" y="3533290"/>
                  <a:pt x="568601" y="3473746"/>
                </a:cubicBezTo>
                <a:cubicBezTo>
                  <a:pt x="410449" y="3403184"/>
                  <a:pt x="346397" y="3261002"/>
                  <a:pt x="286297" y="3112365"/>
                </a:cubicBezTo>
                <a:cubicBezTo>
                  <a:pt x="232707" y="2979922"/>
                  <a:pt x="162201" y="2854157"/>
                  <a:pt x="111561" y="2720712"/>
                </a:cubicBezTo>
                <a:cubicBezTo>
                  <a:pt x="61978" y="2590049"/>
                  <a:pt x="15957" y="2456381"/>
                  <a:pt x="11115" y="2313588"/>
                </a:cubicBezTo>
                <a:cubicBezTo>
                  <a:pt x="8277" y="2237071"/>
                  <a:pt x="4103" y="2160499"/>
                  <a:pt x="598" y="2083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-1130307" y="-356868"/>
            <a:ext cx="3185014" cy="2772972"/>
          </a:xfrm>
          <a:custGeom>
            <a:avLst/>
            <a:gdLst/>
            <a:ahLst/>
            <a:cxnLst/>
            <a:rect l="l" t="t" r="r" b="b"/>
            <a:pathLst>
              <a:path w="3185014" h="2772972" extrusionOk="0">
                <a:moveTo>
                  <a:pt x="440" y="1535152"/>
                </a:moveTo>
                <a:cubicBezTo>
                  <a:pt x="-2962" y="1411804"/>
                  <a:pt x="13148" y="1292555"/>
                  <a:pt x="56068" y="1175315"/>
                </a:cubicBezTo>
                <a:cubicBezTo>
                  <a:pt x="77958" y="1115506"/>
                  <a:pt x="112761" y="1065904"/>
                  <a:pt x="142153" y="1011753"/>
                </a:cubicBezTo>
                <a:cubicBezTo>
                  <a:pt x="180769" y="940753"/>
                  <a:pt x="238405" y="888978"/>
                  <a:pt x="291122" y="831588"/>
                </a:cubicBezTo>
                <a:cubicBezTo>
                  <a:pt x="303174" y="818470"/>
                  <a:pt x="309487" y="797236"/>
                  <a:pt x="335231" y="805352"/>
                </a:cubicBezTo>
                <a:cubicBezTo>
                  <a:pt x="338182" y="806254"/>
                  <a:pt x="345643" y="792604"/>
                  <a:pt x="351177" y="785840"/>
                </a:cubicBezTo>
                <a:cubicBezTo>
                  <a:pt x="367574" y="765671"/>
                  <a:pt x="383603" y="748946"/>
                  <a:pt x="412421" y="741403"/>
                </a:cubicBezTo>
                <a:cubicBezTo>
                  <a:pt x="445543" y="732918"/>
                  <a:pt x="472680" y="707502"/>
                  <a:pt x="504491" y="691925"/>
                </a:cubicBezTo>
                <a:cubicBezTo>
                  <a:pt x="593405" y="648472"/>
                  <a:pt x="640588" y="629615"/>
                  <a:pt x="735077" y="628426"/>
                </a:cubicBezTo>
                <a:cubicBezTo>
                  <a:pt x="752458" y="628221"/>
                  <a:pt x="754303" y="589770"/>
                  <a:pt x="778407" y="612972"/>
                </a:cubicBezTo>
                <a:cubicBezTo>
                  <a:pt x="858015" y="574643"/>
                  <a:pt x="949799" y="592024"/>
                  <a:pt x="1030760" y="556237"/>
                </a:cubicBezTo>
                <a:cubicBezTo>
                  <a:pt x="1081182" y="533937"/>
                  <a:pt x="1136153" y="522090"/>
                  <a:pt x="1188461" y="503807"/>
                </a:cubicBezTo>
                <a:cubicBezTo>
                  <a:pt x="1209531" y="496429"/>
                  <a:pt x="1229167" y="484705"/>
                  <a:pt x="1249089" y="474333"/>
                </a:cubicBezTo>
                <a:cubicBezTo>
                  <a:pt x="1267331" y="464823"/>
                  <a:pt x="1284139" y="451254"/>
                  <a:pt x="1303405" y="445310"/>
                </a:cubicBezTo>
                <a:cubicBezTo>
                  <a:pt x="1323902" y="439079"/>
                  <a:pt x="1341488" y="432069"/>
                  <a:pt x="1353704" y="413991"/>
                </a:cubicBezTo>
                <a:cubicBezTo>
                  <a:pt x="1356778" y="409482"/>
                  <a:pt x="1361492" y="403046"/>
                  <a:pt x="1365715" y="402800"/>
                </a:cubicBezTo>
                <a:cubicBezTo>
                  <a:pt x="1414701" y="400300"/>
                  <a:pt x="1441060" y="358323"/>
                  <a:pt x="1478692" y="336556"/>
                </a:cubicBezTo>
                <a:cubicBezTo>
                  <a:pt x="1517799" y="313886"/>
                  <a:pt x="1548872" y="277444"/>
                  <a:pt x="1583839" y="247437"/>
                </a:cubicBezTo>
                <a:cubicBezTo>
                  <a:pt x="1625857" y="211404"/>
                  <a:pt x="1664841" y="170411"/>
                  <a:pt x="1711245" y="141306"/>
                </a:cubicBezTo>
                <a:cubicBezTo>
                  <a:pt x="1783147" y="96213"/>
                  <a:pt x="1863822" y="67026"/>
                  <a:pt x="1940561" y="30829"/>
                </a:cubicBezTo>
                <a:cubicBezTo>
                  <a:pt x="1998484" y="3487"/>
                  <a:pt x="2055341" y="904"/>
                  <a:pt x="2114453" y="1437"/>
                </a:cubicBezTo>
                <a:cubicBezTo>
                  <a:pt x="2192094" y="2134"/>
                  <a:pt x="2269694" y="-858"/>
                  <a:pt x="2347212" y="248"/>
                </a:cubicBezTo>
                <a:cubicBezTo>
                  <a:pt x="2423664" y="1396"/>
                  <a:pt x="2494787" y="21442"/>
                  <a:pt x="2548365" y="82235"/>
                </a:cubicBezTo>
                <a:cubicBezTo>
                  <a:pt x="2569313" y="106051"/>
                  <a:pt x="2592269" y="128065"/>
                  <a:pt x="2614528" y="150693"/>
                </a:cubicBezTo>
                <a:cubicBezTo>
                  <a:pt x="2617115" y="153323"/>
                  <a:pt x="2620355" y="155219"/>
                  <a:pt x="2623915" y="156186"/>
                </a:cubicBezTo>
                <a:cubicBezTo>
                  <a:pt x="2715494" y="178855"/>
                  <a:pt x="2770506" y="251003"/>
                  <a:pt x="2833267" y="311960"/>
                </a:cubicBezTo>
                <a:cubicBezTo>
                  <a:pt x="2916606" y="393085"/>
                  <a:pt x="2982031" y="488845"/>
                  <a:pt x="3040938" y="587884"/>
                </a:cubicBezTo>
                <a:cubicBezTo>
                  <a:pt x="3086604" y="664582"/>
                  <a:pt x="3118415" y="747757"/>
                  <a:pt x="3139608" y="836671"/>
                </a:cubicBezTo>
                <a:cubicBezTo>
                  <a:pt x="3164114" y="936738"/>
                  <a:pt x="3178831" y="1038950"/>
                  <a:pt x="3183553" y="1141865"/>
                </a:cubicBezTo>
                <a:cubicBezTo>
                  <a:pt x="3189374" y="1285340"/>
                  <a:pt x="3178183" y="1428611"/>
                  <a:pt x="3143297" y="1568480"/>
                </a:cubicBezTo>
                <a:cubicBezTo>
                  <a:pt x="3115012" y="1681948"/>
                  <a:pt x="3073076" y="1790990"/>
                  <a:pt x="3030812" y="1900155"/>
                </a:cubicBezTo>
                <a:cubicBezTo>
                  <a:pt x="2998033" y="1985905"/>
                  <a:pt x="2955124" y="2067431"/>
                  <a:pt x="2902996" y="2142998"/>
                </a:cubicBezTo>
                <a:cubicBezTo>
                  <a:pt x="2839539" y="2234002"/>
                  <a:pt x="2768416" y="2320949"/>
                  <a:pt x="2680814" y="2391785"/>
                </a:cubicBezTo>
                <a:cubicBezTo>
                  <a:pt x="2618094" y="2442493"/>
                  <a:pt x="2559187" y="2498777"/>
                  <a:pt x="2492245" y="2543008"/>
                </a:cubicBezTo>
                <a:cubicBezTo>
                  <a:pt x="2433092" y="2582157"/>
                  <a:pt x="2367873" y="2616427"/>
                  <a:pt x="2300603" y="2638030"/>
                </a:cubicBezTo>
                <a:cubicBezTo>
                  <a:pt x="2197218" y="2671521"/>
                  <a:pt x="2091128" y="2701036"/>
                  <a:pt x="1984054" y="2715712"/>
                </a:cubicBezTo>
                <a:cubicBezTo>
                  <a:pt x="1843161" y="2734979"/>
                  <a:pt x="1701653" y="2755926"/>
                  <a:pt x="1558546" y="2755885"/>
                </a:cubicBezTo>
                <a:cubicBezTo>
                  <a:pt x="1536328" y="2755885"/>
                  <a:pt x="1514151" y="2765723"/>
                  <a:pt x="1491809" y="2766338"/>
                </a:cubicBezTo>
                <a:cubicBezTo>
                  <a:pt x="1406175" y="2768675"/>
                  <a:pt x="1318860" y="2779702"/>
                  <a:pt x="1235357" y="2766871"/>
                </a:cubicBezTo>
                <a:cubicBezTo>
                  <a:pt x="1169440" y="2756787"/>
                  <a:pt x="1102949" y="2770971"/>
                  <a:pt x="1037729" y="2749777"/>
                </a:cubicBezTo>
                <a:cubicBezTo>
                  <a:pt x="996736" y="2736331"/>
                  <a:pt x="950291" y="2739365"/>
                  <a:pt x="906551" y="2732560"/>
                </a:cubicBezTo>
                <a:cubicBezTo>
                  <a:pt x="872937" y="2727272"/>
                  <a:pt x="839814" y="2719196"/>
                  <a:pt x="812800" y="2695338"/>
                </a:cubicBezTo>
                <a:cubicBezTo>
                  <a:pt x="807676" y="2690870"/>
                  <a:pt x="796977" y="2691813"/>
                  <a:pt x="788819" y="2691813"/>
                </a:cubicBezTo>
                <a:cubicBezTo>
                  <a:pt x="701750" y="2691813"/>
                  <a:pt x="621526" y="2666192"/>
                  <a:pt x="542287" y="2632045"/>
                </a:cubicBezTo>
                <a:cubicBezTo>
                  <a:pt x="497440" y="2612696"/>
                  <a:pt x="448618" y="2602776"/>
                  <a:pt x="418857" y="2558913"/>
                </a:cubicBezTo>
                <a:cubicBezTo>
                  <a:pt x="302354" y="2506934"/>
                  <a:pt x="255171" y="2402197"/>
                  <a:pt x="210899" y="2292704"/>
                </a:cubicBezTo>
                <a:cubicBezTo>
                  <a:pt x="171422" y="2195141"/>
                  <a:pt x="119484" y="2102497"/>
                  <a:pt x="82180" y="2004195"/>
                </a:cubicBezTo>
                <a:cubicBezTo>
                  <a:pt x="45656" y="1907943"/>
                  <a:pt x="11754" y="1809478"/>
                  <a:pt x="8188" y="1704290"/>
                </a:cubicBezTo>
                <a:cubicBezTo>
                  <a:pt x="6097" y="1647924"/>
                  <a:pt x="3023" y="1591518"/>
                  <a:pt x="440" y="153515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5510369" y="-1748380"/>
            <a:ext cx="3680187" cy="3204085"/>
          </a:xfrm>
          <a:custGeom>
            <a:avLst/>
            <a:gdLst/>
            <a:ahLst/>
            <a:cxnLst/>
            <a:rect l="l" t="t" r="r" b="b"/>
            <a:pathLst>
              <a:path w="3680187" h="3204085" extrusionOk="0">
                <a:moveTo>
                  <a:pt x="509" y="1773822"/>
                </a:moveTo>
                <a:cubicBezTo>
                  <a:pt x="-3423" y="1631297"/>
                  <a:pt x="15192" y="1493508"/>
                  <a:pt x="64785" y="1358041"/>
                </a:cubicBezTo>
                <a:cubicBezTo>
                  <a:pt x="90078" y="1288933"/>
                  <a:pt x="130292" y="1231620"/>
                  <a:pt x="164254" y="1169049"/>
                </a:cubicBezTo>
                <a:cubicBezTo>
                  <a:pt x="208873" y="1087011"/>
                  <a:pt x="275470" y="1027187"/>
                  <a:pt x="336383" y="960875"/>
                </a:cubicBezTo>
                <a:cubicBezTo>
                  <a:pt x="350308" y="945718"/>
                  <a:pt x="357603" y="921182"/>
                  <a:pt x="387349" y="930560"/>
                </a:cubicBezTo>
                <a:cubicBezTo>
                  <a:pt x="390759" y="931602"/>
                  <a:pt x="399380" y="915829"/>
                  <a:pt x="405774" y="908014"/>
                </a:cubicBezTo>
                <a:cubicBezTo>
                  <a:pt x="424721" y="884710"/>
                  <a:pt x="443241" y="865384"/>
                  <a:pt x="476540" y="856669"/>
                </a:cubicBezTo>
                <a:cubicBezTo>
                  <a:pt x="514812" y="846864"/>
                  <a:pt x="546168" y="817497"/>
                  <a:pt x="582924" y="799498"/>
                </a:cubicBezTo>
                <a:cubicBezTo>
                  <a:pt x="685662" y="749290"/>
                  <a:pt x="740180" y="727501"/>
                  <a:pt x="849359" y="726128"/>
                </a:cubicBezTo>
                <a:cubicBezTo>
                  <a:pt x="869443" y="725891"/>
                  <a:pt x="871574" y="681461"/>
                  <a:pt x="899425" y="708270"/>
                </a:cubicBezTo>
                <a:cubicBezTo>
                  <a:pt x="991411" y="663983"/>
                  <a:pt x="1097464" y="684066"/>
                  <a:pt x="1191012" y="642716"/>
                </a:cubicBezTo>
                <a:cubicBezTo>
                  <a:pt x="1249273" y="616948"/>
                  <a:pt x="1312791" y="603259"/>
                  <a:pt x="1373230" y="582134"/>
                </a:cubicBezTo>
                <a:cubicBezTo>
                  <a:pt x="1397576" y="573608"/>
                  <a:pt x="1420265" y="560061"/>
                  <a:pt x="1443285" y="548078"/>
                </a:cubicBezTo>
                <a:cubicBezTo>
                  <a:pt x="1464363" y="537089"/>
                  <a:pt x="1483783" y="521411"/>
                  <a:pt x="1506045" y="514542"/>
                </a:cubicBezTo>
                <a:cubicBezTo>
                  <a:pt x="1529728" y="507343"/>
                  <a:pt x="1550048" y="499243"/>
                  <a:pt x="1564164" y="478355"/>
                </a:cubicBezTo>
                <a:cubicBezTo>
                  <a:pt x="1567716" y="473144"/>
                  <a:pt x="1573163" y="465708"/>
                  <a:pt x="1578042" y="465424"/>
                </a:cubicBezTo>
                <a:cubicBezTo>
                  <a:pt x="1634644" y="462534"/>
                  <a:pt x="1665101" y="414031"/>
                  <a:pt x="1708583" y="388880"/>
                </a:cubicBezTo>
                <a:cubicBezTo>
                  <a:pt x="1753771" y="362686"/>
                  <a:pt x="1789674" y="320578"/>
                  <a:pt x="1830078" y="285906"/>
                </a:cubicBezTo>
                <a:cubicBezTo>
                  <a:pt x="1878628" y="244271"/>
                  <a:pt x="1923673" y="196904"/>
                  <a:pt x="1977292" y="163274"/>
                </a:cubicBezTo>
                <a:cubicBezTo>
                  <a:pt x="2060372" y="111171"/>
                  <a:pt x="2153589" y="77447"/>
                  <a:pt x="2242259" y="35622"/>
                </a:cubicBezTo>
                <a:cubicBezTo>
                  <a:pt x="2309187" y="4029"/>
                  <a:pt x="2374884" y="1045"/>
                  <a:pt x="2443187" y="1661"/>
                </a:cubicBezTo>
                <a:cubicBezTo>
                  <a:pt x="2532898" y="2466"/>
                  <a:pt x="2622563" y="-992"/>
                  <a:pt x="2712132" y="287"/>
                </a:cubicBezTo>
                <a:cubicBezTo>
                  <a:pt x="2800470" y="1613"/>
                  <a:pt x="2882651" y="24775"/>
                  <a:pt x="2944558" y="95019"/>
                </a:cubicBezTo>
                <a:cubicBezTo>
                  <a:pt x="2968763" y="122539"/>
                  <a:pt x="2995288" y="147975"/>
                  <a:pt x="3021007" y="174121"/>
                </a:cubicBezTo>
                <a:cubicBezTo>
                  <a:pt x="3023997" y="177160"/>
                  <a:pt x="3027740" y="179351"/>
                  <a:pt x="3031854" y="180468"/>
                </a:cubicBezTo>
                <a:cubicBezTo>
                  <a:pt x="3137671" y="206662"/>
                  <a:pt x="3201236" y="290026"/>
                  <a:pt x="3273754" y="360460"/>
                </a:cubicBezTo>
                <a:cubicBezTo>
                  <a:pt x="3370049" y="454198"/>
                  <a:pt x="3445646" y="564845"/>
                  <a:pt x="3513711" y="679282"/>
                </a:cubicBezTo>
                <a:cubicBezTo>
                  <a:pt x="3566477" y="767905"/>
                  <a:pt x="3603233" y="864011"/>
                  <a:pt x="3627722" y="966748"/>
                </a:cubicBezTo>
                <a:cubicBezTo>
                  <a:pt x="3656037" y="1082372"/>
                  <a:pt x="3673043" y="1200475"/>
                  <a:pt x="3678498" y="1319390"/>
                </a:cubicBezTo>
                <a:cubicBezTo>
                  <a:pt x="3685225" y="1485172"/>
                  <a:pt x="3672293" y="1650717"/>
                  <a:pt x="3631985" y="1812331"/>
                </a:cubicBezTo>
                <a:cubicBezTo>
                  <a:pt x="3599302" y="1943440"/>
                  <a:pt x="3550846" y="2069435"/>
                  <a:pt x="3502012" y="2195571"/>
                </a:cubicBezTo>
                <a:cubicBezTo>
                  <a:pt x="3464137" y="2294653"/>
                  <a:pt x="3414556" y="2388854"/>
                  <a:pt x="3354324" y="2476169"/>
                </a:cubicBezTo>
                <a:cubicBezTo>
                  <a:pt x="3281001" y="2581322"/>
                  <a:pt x="3198821" y="2681786"/>
                  <a:pt x="3097599" y="2763635"/>
                </a:cubicBezTo>
                <a:cubicBezTo>
                  <a:pt x="3025128" y="2822227"/>
                  <a:pt x="2957063" y="2887260"/>
                  <a:pt x="2879714" y="2938369"/>
                </a:cubicBezTo>
                <a:cubicBezTo>
                  <a:pt x="2811364" y="2983604"/>
                  <a:pt x="2736005" y="3023202"/>
                  <a:pt x="2658277" y="3048164"/>
                </a:cubicBezTo>
                <a:cubicBezTo>
                  <a:pt x="2538819" y="3086862"/>
                  <a:pt x="2416235" y="3120966"/>
                  <a:pt x="2292515" y="3137923"/>
                </a:cubicBezTo>
                <a:cubicBezTo>
                  <a:pt x="2129717" y="3160185"/>
                  <a:pt x="1966208" y="3184389"/>
                  <a:pt x="1800853" y="3184342"/>
                </a:cubicBezTo>
                <a:cubicBezTo>
                  <a:pt x="1775180" y="3184342"/>
                  <a:pt x="1749555" y="3195710"/>
                  <a:pt x="1723741" y="3196420"/>
                </a:cubicBezTo>
                <a:cubicBezTo>
                  <a:pt x="1624792" y="3199120"/>
                  <a:pt x="1523902" y="3211862"/>
                  <a:pt x="1427417" y="3197036"/>
                </a:cubicBezTo>
                <a:cubicBezTo>
                  <a:pt x="1351252" y="3185384"/>
                  <a:pt x="1274424" y="3201773"/>
                  <a:pt x="1199064" y="3177284"/>
                </a:cubicBezTo>
                <a:cubicBezTo>
                  <a:pt x="1151698" y="3161748"/>
                  <a:pt x="1098032" y="3165253"/>
                  <a:pt x="1047492" y="3157390"/>
                </a:cubicBezTo>
                <a:cubicBezTo>
                  <a:pt x="1008652" y="3151280"/>
                  <a:pt x="970380" y="3141949"/>
                  <a:pt x="939166" y="3114382"/>
                </a:cubicBezTo>
                <a:cubicBezTo>
                  <a:pt x="933245" y="3109219"/>
                  <a:pt x="920882" y="3110308"/>
                  <a:pt x="911456" y="3110308"/>
                </a:cubicBezTo>
                <a:cubicBezTo>
                  <a:pt x="810851" y="3110308"/>
                  <a:pt x="718155" y="3080704"/>
                  <a:pt x="626596" y="3041248"/>
                </a:cubicBezTo>
                <a:cubicBezTo>
                  <a:pt x="574777" y="3018891"/>
                  <a:pt x="518364" y="3007429"/>
                  <a:pt x="483976" y="2956747"/>
                </a:cubicBezTo>
                <a:cubicBezTo>
                  <a:pt x="349361" y="2896686"/>
                  <a:pt x="294843" y="2775666"/>
                  <a:pt x="243687" y="2649150"/>
                </a:cubicBezTo>
                <a:cubicBezTo>
                  <a:pt x="198073" y="2536419"/>
                  <a:pt x="138060" y="2429371"/>
                  <a:pt x="94957" y="2315787"/>
                </a:cubicBezTo>
                <a:cubicBezTo>
                  <a:pt x="52754" y="2204571"/>
                  <a:pt x="13582" y="2090797"/>
                  <a:pt x="9461" y="1969255"/>
                </a:cubicBezTo>
                <a:cubicBezTo>
                  <a:pt x="7045" y="1904126"/>
                  <a:pt x="3493" y="1838950"/>
                  <a:pt x="509" y="17738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 rot="4326487">
            <a:off x="-1050524" y="7626830"/>
            <a:ext cx="3754288" cy="3268599"/>
          </a:xfrm>
          <a:custGeom>
            <a:avLst/>
            <a:gdLst/>
            <a:ahLst/>
            <a:cxnLst/>
            <a:rect l="l" t="t" r="r" b="b"/>
            <a:pathLst>
              <a:path w="3750890" h="3265641" extrusionOk="0">
                <a:moveTo>
                  <a:pt x="518" y="1807900"/>
                </a:moveTo>
                <a:cubicBezTo>
                  <a:pt x="-3488" y="1662637"/>
                  <a:pt x="15484" y="1522201"/>
                  <a:pt x="66029" y="1384131"/>
                </a:cubicBezTo>
                <a:cubicBezTo>
                  <a:pt x="91809" y="1313696"/>
                  <a:pt x="132795" y="1255282"/>
                  <a:pt x="167409" y="1191509"/>
                </a:cubicBezTo>
                <a:cubicBezTo>
                  <a:pt x="212886" y="1107894"/>
                  <a:pt x="280762" y="1046921"/>
                  <a:pt x="342845" y="979335"/>
                </a:cubicBezTo>
                <a:cubicBezTo>
                  <a:pt x="357039" y="963886"/>
                  <a:pt x="364473" y="938879"/>
                  <a:pt x="394791" y="948438"/>
                </a:cubicBezTo>
                <a:cubicBezTo>
                  <a:pt x="398266" y="949500"/>
                  <a:pt x="407053" y="933424"/>
                  <a:pt x="413570" y="925458"/>
                </a:cubicBezTo>
                <a:cubicBezTo>
                  <a:pt x="432880" y="901707"/>
                  <a:pt x="451757" y="882010"/>
                  <a:pt x="485695" y="873127"/>
                </a:cubicBezTo>
                <a:cubicBezTo>
                  <a:pt x="524702" y="863134"/>
                  <a:pt x="556661" y="833203"/>
                  <a:pt x="594123" y="814858"/>
                </a:cubicBezTo>
                <a:cubicBezTo>
                  <a:pt x="698834" y="763685"/>
                  <a:pt x="754400" y="741478"/>
                  <a:pt x="865677" y="740078"/>
                </a:cubicBezTo>
                <a:cubicBezTo>
                  <a:pt x="886146" y="739836"/>
                  <a:pt x="888319" y="694553"/>
                  <a:pt x="916705" y="721878"/>
                </a:cubicBezTo>
                <a:cubicBezTo>
                  <a:pt x="1010457" y="676739"/>
                  <a:pt x="1118548" y="697208"/>
                  <a:pt x="1213894" y="655063"/>
                </a:cubicBezTo>
                <a:cubicBezTo>
                  <a:pt x="1273273" y="628801"/>
                  <a:pt x="1338012" y="614849"/>
                  <a:pt x="1399612" y="593318"/>
                </a:cubicBezTo>
                <a:cubicBezTo>
                  <a:pt x="1424426" y="584628"/>
                  <a:pt x="1447551" y="570821"/>
                  <a:pt x="1471013" y="558607"/>
                </a:cubicBezTo>
                <a:cubicBezTo>
                  <a:pt x="1492496" y="547407"/>
                  <a:pt x="1512289" y="531428"/>
                  <a:pt x="1534979" y="524428"/>
                </a:cubicBezTo>
                <a:cubicBezTo>
                  <a:pt x="1559117" y="517090"/>
                  <a:pt x="1579827" y="508834"/>
                  <a:pt x="1594214" y="487545"/>
                </a:cubicBezTo>
                <a:cubicBezTo>
                  <a:pt x="1597835" y="482234"/>
                  <a:pt x="1603386" y="474655"/>
                  <a:pt x="1608359" y="474365"/>
                </a:cubicBezTo>
                <a:cubicBezTo>
                  <a:pt x="1666049" y="471420"/>
                  <a:pt x="1697091" y="421985"/>
                  <a:pt x="1741408" y="396351"/>
                </a:cubicBezTo>
                <a:cubicBezTo>
                  <a:pt x="1787464" y="369654"/>
                  <a:pt x="1824057" y="326736"/>
                  <a:pt x="1865237" y="291398"/>
                </a:cubicBezTo>
                <a:cubicBezTo>
                  <a:pt x="1914720" y="248963"/>
                  <a:pt x="1960631" y="200687"/>
                  <a:pt x="2015279" y="166411"/>
                </a:cubicBezTo>
                <a:cubicBezTo>
                  <a:pt x="2099956" y="113307"/>
                  <a:pt x="2194963" y="78934"/>
                  <a:pt x="2285337" y="36307"/>
                </a:cubicBezTo>
                <a:cubicBezTo>
                  <a:pt x="2353551" y="4106"/>
                  <a:pt x="2420510" y="1065"/>
                  <a:pt x="2490124" y="1692"/>
                </a:cubicBezTo>
                <a:cubicBezTo>
                  <a:pt x="2581560" y="2513"/>
                  <a:pt x="2672946" y="-1011"/>
                  <a:pt x="2764237" y="292"/>
                </a:cubicBezTo>
                <a:cubicBezTo>
                  <a:pt x="2854272" y="1644"/>
                  <a:pt x="2938031" y="25251"/>
                  <a:pt x="3001128" y="96845"/>
                </a:cubicBezTo>
                <a:cubicBezTo>
                  <a:pt x="3025798" y="124893"/>
                  <a:pt x="3052832" y="150818"/>
                  <a:pt x="3079046" y="177466"/>
                </a:cubicBezTo>
                <a:cubicBezTo>
                  <a:pt x="3082093" y="180564"/>
                  <a:pt x="3085908" y="182796"/>
                  <a:pt x="3090101" y="183935"/>
                </a:cubicBezTo>
                <a:cubicBezTo>
                  <a:pt x="3197951" y="210632"/>
                  <a:pt x="3262737" y="295598"/>
                  <a:pt x="3336648" y="367385"/>
                </a:cubicBezTo>
                <a:cubicBezTo>
                  <a:pt x="3434794" y="462924"/>
                  <a:pt x="3511843" y="575697"/>
                  <a:pt x="3581216" y="692332"/>
                </a:cubicBezTo>
                <a:cubicBezTo>
                  <a:pt x="3634996" y="782657"/>
                  <a:pt x="3672458" y="880610"/>
                  <a:pt x="3697417" y="985321"/>
                </a:cubicBezTo>
                <a:cubicBezTo>
                  <a:pt x="3726276" y="1103166"/>
                  <a:pt x="3743609" y="1223538"/>
                  <a:pt x="3749169" y="1344738"/>
                </a:cubicBezTo>
                <a:cubicBezTo>
                  <a:pt x="3756024" y="1513704"/>
                  <a:pt x="3742845" y="1682430"/>
                  <a:pt x="3701761" y="1847148"/>
                </a:cubicBezTo>
                <a:cubicBezTo>
                  <a:pt x="3668451" y="1980777"/>
                  <a:pt x="3619064" y="2109192"/>
                  <a:pt x="3569291" y="2237752"/>
                </a:cubicBezTo>
                <a:cubicBezTo>
                  <a:pt x="3530689" y="2338737"/>
                  <a:pt x="3480155" y="2434748"/>
                  <a:pt x="3418766" y="2523740"/>
                </a:cubicBezTo>
                <a:cubicBezTo>
                  <a:pt x="3344035" y="2630913"/>
                  <a:pt x="3260275" y="2733307"/>
                  <a:pt x="3157109" y="2816729"/>
                </a:cubicBezTo>
                <a:cubicBezTo>
                  <a:pt x="3083246" y="2876446"/>
                  <a:pt x="3013873" y="2942730"/>
                  <a:pt x="2935038" y="2994820"/>
                </a:cubicBezTo>
                <a:cubicBezTo>
                  <a:pt x="2865376" y="3040924"/>
                  <a:pt x="2788568" y="3081282"/>
                  <a:pt x="2709347" y="3106724"/>
                </a:cubicBezTo>
                <a:cubicBezTo>
                  <a:pt x="2587594" y="3146166"/>
                  <a:pt x="2462655" y="3180925"/>
                  <a:pt x="2336558" y="3198207"/>
                </a:cubicBezTo>
                <a:cubicBezTo>
                  <a:pt x="2170632" y="3220897"/>
                  <a:pt x="2003982" y="3245566"/>
                  <a:pt x="1835450" y="3245518"/>
                </a:cubicBezTo>
                <a:cubicBezTo>
                  <a:pt x="1809284" y="3245518"/>
                  <a:pt x="1783167" y="3257104"/>
                  <a:pt x="1756857" y="3257829"/>
                </a:cubicBezTo>
                <a:cubicBezTo>
                  <a:pt x="1656007" y="3260580"/>
                  <a:pt x="1553179" y="3273567"/>
                  <a:pt x="1454840" y="3258456"/>
                </a:cubicBezTo>
                <a:cubicBezTo>
                  <a:pt x="1377212" y="3246580"/>
                  <a:pt x="1298908" y="3263284"/>
                  <a:pt x="1222101" y="3238325"/>
                </a:cubicBezTo>
                <a:cubicBezTo>
                  <a:pt x="1173824" y="3222490"/>
                  <a:pt x="1119127" y="3226063"/>
                  <a:pt x="1067617" y="3218049"/>
                </a:cubicBezTo>
                <a:cubicBezTo>
                  <a:pt x="1028030" y="3211821"/>
                  <a:pt x="989023" y="3202311"/>
                  <a:pt x="957209" y="3174214"/>
                </a:cubicBezTo>
                <a:cubicBezTo>
                  <a:pt x="951174" y="3168952"/>
                  <a:pt x="938574" y="3170063"/>
                  <a:pt x="928967" y="3170063"/>
                </a:cubicBezTo>
                <a:cubicBezTo>
                  <a:pt x="826428" y="3170063"/>
                  <a:pt x="731952" y="3139890"/>
                  <a:pt x="638634" y="3099676"/>
                </a:cubicBezTo>
                <a:cubicBezTo>
                  <a:pt x="585820" y="3076889"/>
                  <a:pt x="528323" y="3065206"/>
                  <a:pt x="493274" y="3013551"/>
                </a:cubicBezTo>
                <a:cubicBezTo>
                  <a:pt x="356073" y="2952337"/>
                  <a:pt x="300507" y="2828991"/>
                  <a:pt x="248369" y="2700045"/>
                </a:cubicBezTo>
                <a:cubicBezTo>
                  <a:pt x="201879" y="2585147"/>
                  <a:pt x="140713" y="2476043"/>
                  <a:pt x="96781" y="2360277"/>
                </a:cubicBezTo>
                <a:cubicBezTo>
                  <a:pt x="53767" y="2246924"/>
                  <a:pt x="13843" y="2130965"/>
                  <a:pt x="9643" y="2007088"/>
                </a:cubicBezTo>
                <a:cubicBezTo>
                  <a:pt x="7181" y="1940708"/>
                  <a:pt x="3560" y="1874280"/>
                  <a:pt x="518" y="1807900"/>
                </a:cubicBezTo>
                <a:close/>
              </a:path>
            </a:pathLst>
          </a:custGeom>
          <a:solidFill>
            <a:srgbClr val="FAD2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-483658" y="-406345"/>
            <a:ext cx="2329694" cy="3127381"/>
          </a:xfrm>
          <a:custGeom>
            <a:avLst/>
            <a:gdLst/>
            <a:ahLst/>
            <a:cxnLst/>
            <a:rect l="l" t="t" r="r" b="b"/>
            <a:pathLst>
              <a:path w="2329694" h="3127381" extrusionOk="0">
                <a:moveTo>
                  <a:pt x="2068675" y="1709753"/>
                </a:moveTo>
                <a:cubicBezTo>
                  <a:pt x="2027491" y="1688582"/>
                  <a:pt x="1985728" y="1667990"/>
                  <a:pt x="1945415" y="1647689"/>
                </a:cubicBezTo>
                <a:cubicBezTo>
                  <a:pt x="1901622" y="1665090"/>
                  <a:pt x="1883351" y="1709173"/>
                  <a:pt x="1850578" y="1737885"/>
                </a:cubicBezTo>
                <a:cubicBezTo>
                  <a:pt x="1807365" y="1775878"/>
                  <a:pt x="1785033" y="1832433"/>
                  <a:pt x="1787643" y="1896528"/>
                </a:cubicBezTo>
                <a:cubicBezTo>
                  <a:pt x="1791123" y="1991945"/>
                  <a:pt x="1851158" y="2047049"/>
                  <a:pt x="1954986" y="2017467"/>
                </a:cubicBezTo>
                <a:cubicBezTo>
                  <a:pt x="2026041" y="1997165"/>
                  <a:pt x="2073605" y="1953952"/>
                  <a:pt x="2101737" y="1885797"/>
                </a:cubicBezTo>
                <a:cubicBezTo>
                  <a:pt x="2125809" y="1827502"/>
                  <a:pt x="2108118" y="1775298"/>
                  <a:pt x="2084916" y="1723094"/>
                </a:cubicBezTo>
                <a:cubicBezTo>
                  <a:pt x="2082306" y="1717584"/>
                  <a:pt x="2075055" y="1712944"/>
                  <a:pt x="2068675" y="1709753"/>
                </a:cubicBezTo>
                <a:close/>
                <a:moveTo>
                  <a:pt x="1905102" y="1939161"/>
                </a:moveTo>
                <a:cubicBezTo>
                  <a:pt x="1919023" y="1866075"/>
                  <a:pt x="1923954" y="1801400"/>
                  <a:pt x="1996749" y="1757607"/>
                </a:cubicBezTo>
                <a:cubicBezTo>
                  <a:pt x="1986888" y="1829822"/>
                  <a:pt x="1977898" y="1893047"/>
                  <a:pt x="1905102" y="1939161"/>
                </a:cubicBezTo>
                <a:close/>
                <a:moveTo>
                  <a:pt x="267637" y="2038058"/>
                </a:moveTo>
                <a:cubicBezTo>
                  <a:pt x="235154" y="2025877"/>
                  <a:pt x="201802" y="2015437"/>
                  <a:pt x="169029" y="2004416"/>
                </a:cubicBezTo>
                <a:cubicBezTo>
                  <a:pt x="171640" y="1998035"/>
                  <a:pt x="171930" y="1993395"/>
                  <a:pt x="174250" y="1991655"/>
                </a:cubicBezTo>
                <a:cubicBezTo>
                  <a:pt x="187301" y="1982664"/>
                  <a:pt x="200932" y="1974544"/>
                  <a:pt x="214273" y="1966423"/>
                </a:cubicBezTo>
                <a:cubicBezTo>
                  <a:pt x="214563" y="1962072"/>
                  <a:pt x="215143" y="1958012"/>
                  <a:pt x="215433" y="1953662"/>
                </a:cubicBezTo>
                <a:cubicBezTo>
                  <a:pt x="187011" y="1951342"/>
                  <a:pt x="158589" y="1950762"/>
                  <a:pt x="130746" y="1946701"/>
                </a:cubicBezTo>
                <a:cubicBezTo>
                  <a:pt x="90433" y="1940901"/>
                  <a:pt x="59691" y="1962072"/>
                  <a:pt x="44900" y="1991945"/>
                </a:cubicBezTo>
                <a:cubicBezTo>
                  <a:pt x="23438" y="2035158"/>
                  <a:pt x="5457" y="2083012"/>
                  <a:pt x="816" y="2130285"/>
                </a:cubicBezTo>
                <a:cubicBezTo>
                  <a:pt x="-4984" y="2189160"/>
                  <a:pt x="19958" y="2241074"/>
                  <a:pt x="80863" y="2264566"/>
                </a:cubicBezTo>
                <a:cubicBezTo>
                  <a:pt x="102614" y="2272976"/>
                  <a:pt x="126396" y="2276747"/>
                  <a:pt x="149598" y="2279937"/>
                </a:cubicBezTo>
                <a:cubicBezTo>
                  <a:pt x="225294" y="2289798"/>
                  <a:pt x="312880" y="2225993"/>
                  <a:pt x="327091" y="2151167"/>
                </a:cubicBezTo>
                <a:cubicBezTo>
                  <a:pt x="334922" y="2109404"/>
                  <a:pt x="305630" y="2052269"/>
                  <a:pt x="267637" y="2038058"/>
                </a:cubicBezTo>
                <a:close/>
                <a:moveTo>
                  <a:pt x="173090" y="2200761"/>
                </a:moveTo>
                <a:cubicBezTo>
                  <a:pt x="170479" y="2197571"/>
                  <a:pt x="167869" y="2194670"/>
                  <a:pt x="165259" y="2191480"/>
                </a:cubicBezTo>
                <a:cubicBezTo>
                  <a:pt x="173960" y="2185100"/>
                  <a:pt x="182370" y="2178429"/>
                  <a:pt x="191071" y="2172049"/>
                </a:cubicBezTo>
                <a:cubicBezTo>
                  <a:pt x="193391" y="2174659"/>
                  <a:pt x="196001" y="2177269"/>
                  <a:pt x="198322" y="2180169"/>
                </a:cubicBezTo>
                <a:cubicBezTo>
                  <a:pt x="189911" y="2186840"/>
                  <a:pt x="181500" y="2193800"/>
                  <a:pt x="173090" y="2200761"/>
                </a:cubicBezTo>
                <a:close/>
                <a:moveTo>
                  <a:pt x="912066" y="377391"/>
                </a:moveTo>
                <a:cubicBezTo>
                  <a:pt x="978481" y="369561"/>
                  <a:pt x="1037356" y="315617"/>
                  <a:pt x="1050407" y="248041"/>
                </a:cubicBezTo>
                <a:cubicBezTo>
                  <a:pt x="1055917" y="219619"/>
                  <a:pt x="1057367" y="190327"/>
                  <a:pt x="1061718" y="151754"/>
                </a:cubicBezTo>
                <a:cubicBezTo>
                  <a:pt x="1062008" y="127102"/>
                  <a:pt x="1038516" y="80989"/>
                  <a:pt x="1008934" y="58077"/>
                </a:cubicBezTo>
                <a:cubicBezTo>
                  <a:pt x="990372" y="43576"/>
                  <a:pt x="971811" y="29365"/>
                  <a:pt x="953539" y="14574"/>
                </a:cubicBezTo>
                <a:cubicBezTo>
                  <a:pt x="930048" y="-4568"/>
                  <a:pt x="914386" y="-5438"/>
                  <a:pt x="891185" y="15444"/>
                </a:cubicBezTo>
                <a:cubicBezTo>
                  <a:pt x="880744" y="24724"/>
                  <a:pt x="871753" y="37195"/>
                  <a:pt x="865663" y="49666"/>
                </a:cubicBezTo>
                <a:cubicBezTo>
                  <a:pt x="841011" y="99840"/>
                  <a:pt x="823029" y="151464"/>
                  <a:pt x="809978" y="206278"/>
                </a:cubicBezTo>
                <a:cubicBezTo>
                  <a:pt x="801278" y="242531"/>
                  <a:pt x="803888" y="274433"/>
                  <a:pt x="816069" y="306626"/>
                </a:cubicBezTo>
                <a:cubicBezTo>
                  <a:pt x="830860" y="344909"/>
                  <a:pt x="882194" y="380872"/>
                  <a:pt x="912066" y="377391"/>
                </a:cubicBezTo>
                <a:close/>
                <a:moveTo>
                  <a:pt x="946289" y="157845"/>
                </a:moveTo>
                <a:cubicBezTo>
                  <a:pt x="959630" y="204538"/>
                  <a:pt x="955279" y="217299"/>
                  <a:pt x="913226" y="259642"/>
                </a:cubicBezTo>
                <a:cubicBezTo>
                  <a:pt x="909166" y="219619"/>
                  <a:pt x="924247" y="189457"/>
                  <a:pt x="946289" y="157845"/>
                </a:cubicBezTo>
                <a:close/>
                <a:moveTo>
                  <a:pt x="1085209" y="2557778"/>
                </a:moveTo>
                <a:cubicBezTo>
                  <a:pt x="1080569" y="2594611"/>
                  <a:pt x="1073319" y="2633184"/>
                  <a:pt x="1040256" y="2658706"/>
                </a:cubicBezTo>
                <a:cubicBezTo>
                  <a:pt x="1028945" y="2667697"/>
                  <a:pt x="1017924" y="2677267"/>
                  <a:pt x="1006903" y="2686548"/>
                </a:cubicBezTo>
                <a:cubicBezTo>
                  <a:pt x="948319" y="2735852"/>
                  <a:pt x="923957" y="2736432"/>
                  <a:pt x="866823" y="2689738"/>
                </a:cubicBezTo>
                <a:cubicBezTo>
                  <a:pt x="821869" y="2652905"/>
                  <a:pt x="814329" y="2560388"/>
                  <a:pt x="854352" y="2518915"/>
                </a:cubicBezTo>
                <a:cubicBezTo>
                  <a:pt x="863342" y="2509635"/>
                  <a:pt x="878134" y="2506444"/>
                  <a:pt x="891185" y="2499774"/>
                </a:cubicBezTo>
                <a:cubicBezTo>
                  <a:pt x="895535" y="2480052"/>
                  <a:pt x="899305" y="2462651"/>
                  <a:pt x="903946" y="2442059"/>
                </a:cubicBezTo>
                <a:cubicBezTo>
                  <a:pt x="917577" y="2443509"/>
                  <a:pt x="931498" y="2441189"/>
                  <a:pt x="941358" y="2446410"/>
                </a:cubicBezTo>
                <a:cubicBezTo>
                  <a:pt x="971811" y="2462651"/>
                  <a:pt x="1003133" y="2472802"/>
                  <a:pt x="1037066" y="2478892"/>
                </a:cubicBezTo>
                <a:cubicBezTo>
                  <a:pt x="1069258" y="2484693"/>
                  <a:pt x="1090430" y="2518045"/>
                  <a:pt x="1085209" y="2557778"/>
                </a:cubicBezTo>
                <a:close/>
                <a:moveTo>
                  <a:pt x="1267923" y="1454534"/>
                </a:moveTo>
                <a:cubicBezTo>
                  <a:pt x="1250232" y="1460914"/>
                  <a:pt x="1229640" y="1463814"/>
                  <a:pt x="1215719" y="1474835"/>
                </a:cubicBezTo>
                <a:cubicBezTo>
                  <a:pt x="1189037" y="1496297"/>
                  <a:pt x="1161775" y="1519499"/>
                  <a:pt x="1143214" y="1547631"/>
                </a:cubicBezTo>
                <a:cubicBezTo>
                  <a:pt x="1115372" y="1590264"/>
                  <a:pt x="1112472" y="1664510"/>
                  <a:pt x="1162065" y="1706273"/>
                </a:cubicBezTo>
                <a:cubicBezTo>
                  <a:pt x="1196868" y="1735565"/>
                  <a:pt x="1233411" y="1725125"/>
                  <a:pt x="1271114" y="1718454"/>
                </a:cubicBezTo>
                <a:cubicBezTo>
                  <a:pt x="1309687" y="1711783"/>
                  <a:pt x="1340429" y="1689742"/>
                  <a:pt x="1360150" y="1659579"/>
                </a:cubicBezTo>
                <a:cubicBezTo>
                  <a:pt x="1379292" y="1630287"/>
                  <a:pt x="1393213" y="1594324"/>
                  <a:pt x="1397853" y="1559812"/>
                </a:cubicBezTo>
                <a:cubicBezTo>
                  <a:pt x="1404234" y="1513698"/>
                  <a:pt x="1333468" y="1462074"/>
                  <a:pt x="1267923" y="1454534"/>
                </a:cubicBezTo>
                <a:close/>
                <a:moveTo>
                  <a:pt x="1235441" y="1640438"/>
                </a:moveTo>
                <a:cubicBezTo>
                  <a:pt x="1245882" y="1571993"/>
                  <a:pt x="1253132" y="1562712"/>
                  <a:pt x="1303016" y="1554591"/>
                </a:cubicBezTo>
                <a:cubicBezTo>
                  <a:pt x="1291705" y="1592874"/>
                  <a:pt x="1274884" y="1622457"/>
                  <a:pt x="1235441" y="1640438"/>
                </a:cubicBezTo>
                <a:close/>
                <a:moveTo>
                  <a:pt x="1448897" y="791833"/>
                </a:moveTo>
                <a:cubicBezTo>
                  <a:pt x="1431206" y="820835"/>
                  <a:pt x="1414965" y="850998"/>
                  <a:pt x="1394083" y="877680"/>
                </a:cubicBezTo>
                <a:cubicBezTo>
                  <a:pt x="1375812" y="901171"/>
                  <a:pt x="1350290" y="915963"/>
                  <a:pt x="1318967" y="916833"/>
                </a:cubicBezTo>
                <a:cubicBezTo>
                  <a:pt x="1304466" y="917123"/>
                  <a:pt x="1289675" y="916833"/>
                  <a:pt x="1275464" y="918283"/>
                </a:cubicBezTo>
                <a:cubicBezTo>
                  <a:pt x="1239211" y="922053"/>
                  <a:pt x="1214849" y="912482"/>
                  <a:pt x="1201218" y="880580"/>
                </a:cubicBezTo>
                <a:cubicBezTo>
                  <a:pt x="1185557" y="843167"/>
                  <a:pt x="1180047" y="805464"/>
                  <a:pt x="1200638" y="765441"/>
                </a:cubicBezTo>
                <a:cubicBezTo>
                  <a:pt x="1226450" y="715557"/>
                  <a:pt x="1259513" y="680175"/>
                  <a:pt x="1320997" y="678144"/>
                </a:cubicBezTo>
                <a:cubicBezTo>
                  <a:pt x="1319257" y="684235"/>
                  <a:pt x="1317807" y="689455"/>
                  <a:pt x="1315197" y="699316"/>
                </a:cubicBezTo>
                <a:cubicBezTo>
                  <a:pt x="1365661" y="684235"/>
                  <a:pt x="1396983" y="721938"/>
                  <a:pt x="1434976" y="740209"/>
                </a:cubicBezTo>
                <a:cubicBezTo>
                  <a:pt x="1453248" y="749490"/>
                  <a:pt x="1462238" y="770081"/>
                  <a:pt x="1448897" y="791833"/>
                </a:cubicBezTo>
                <a:close/>
                <a:moveTo>
                  <a:pt x="439330" y="994269"/>
                </a:moveTo>
                <a:cubicBezTo>
                  <a:pt x="434400" y="1013410"/>
                  <a:pt x="430919" y="1032842"/>
                  <a:pt x="426279" y="1052273"/>
                </a:cubicBezTo>
                <a:cubicBezTo>
                  <a:pt x="415838" y="1096356"/>
                  <a:pt x="372625" y="1129129"/>
                  <a:pt x="321581" y="1132609"/>
                </a:cubicBezTo>
                <a:cubicBezTo>
                  <a:pt x="278368" y="1135509"/>
                  <a:pt x="223554" y="1103897"/>
                  <a:pt x="214273" y="1064454"/>
                </a:cubicBezTo>
                <a:cubicBezTo>
                  <a:pt x="205282" y="1026461"/>
                  <a:pt x="213403" y="989338"/>
                  <a:pt x="239215" y="957726"/>
                </a:cubicBezTo>
                <a:cubicBezTo>
                  <a:pt x="250236" y="944095"/>
                  <a:pt x="260096" y="929594"/>
                  <a:pt x="271697" y="913642"/>
                </a:cubicBezTo>
                <a:cubicBezTo>
                  <a:pt x="297219" y="908422"/>
                  <a:pt x="321291" y="903492"/>
                  <a:pt x="340432" y="899721"/>
                </a:cubicBezTo>
                <a:cubicBezTo>
                  <a:pt x="367114" y="914222"/>
                  <a:pt x="390026" y="927563"/>
                  <a:pt x="414098" y="939454"/>
                </a:cubicBezTo>
                <a:cubicBezTo>
                  <a:pt x="442230" y="953375"/>
                  <a:pt x="447451" y="963236"/>
                  <a:pt x="439330" y="994269"/>
                </a:cubicBezTo>
                <a:close/>
                <a:moveTo>
                  <a:pt x="2295762" y="251522"/>
                </a:moveTo>
                <a:cubicBezTo>
                  <a:pt x="2335495" y="338238"/>
                  <a:pt x="2273720" y="428435"/>
                  <a:pt x="2177723" y="424955"/>
                </a:cubicBezTo>
                <a:cubicBezTo>
                  <a:pt x="2150751" y="424085"/>
                  <a:pt x="2134800" y="405523"/>
                  <a:pt x="2124649" y="384062"/>
                </a:cubicBezTo>
                <a:cubicBezTo>
                  <a:pt x="2103477" y="339398"/>
                  <a:pt x="2122619" y="267763"/>
                  <a:pt x="2161192" y="231510"/>
                </a:cubicBezTo>
                <a:cubicBezTo>
                  <a:pt x="2184683" y="209469"/>
                  <a:pt x="2205275" y="184527"/>
                  <a:pt x="2229927" y="158135"/>
                </a:cubicBezTo>
                <a:cubicBezTo>
                  <a:pt x="2267630" y="181336"/>
                  <a:pt x="2296632" y="199318"/>
                  <a:pt x="2329695" y="219619"/>
                </a:cubicBezTo>
                <a:cubicBezTo>
                  <a:pt x="2316934" y="231510"/>
                  <a:pt x="2306203" y="241661"/>
                  <a:pt x="2295762" y="251522"/>
                </a:cubicBezTo>
                <a:close/>
                <a:moveTo>
                  <a:pt x="248495" y="2975410"/>
                </a:moveTo>
                <a:cubicBezTo>
                  <a:pt x="251976" y="3006152"/>
                  <a:pt x="243275" y="3039215"/>
                  <a:pt x="234574" y="3069957"/>
                </a:cubicBezTo>
                <a:cubicBezTo>
                  <a:pt x="223844" y="3108820"/>
                  <a:pt x="185561" y="3113751"/>
                  <a:pt x="156268" y="3127382"/>
                </a:cubicBezTo>
                <a:cubicBezTo>
                  <a:pt x="113925" y="3112300"/>
                  <a:pt x="101744" y="3087069"/>
                  <a:pt x="103774" y="3041825"/>
                </a:cubicBezTo>
                <a:cubicBezTo>
                  <a:pt x="105805" y="2998032"/>
                  <a:pt x="122046" y="2970770"/>
                  <a:pt x="155688" y="2950178"/>
                </a:cubicBezTo>
                <a:cubicBezTo>
                  <a:pt x="153078" y="2937997"/>
                  <a:pt x="151048" y="2927556"/>
                  <a:pt x="148728" y="2917406"/>
                </a:cubicBezTo>
                <a:cubicBezTo>
                  <a:pt x="181210" y="2906385"/>
                  <a:pt x="244435" y="2939447"/>
                  <a:pt x="248495" y="29754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 rot="1593903">
            <a:off x="3156234" y="9330526"/>
            <a:ext cx="1257957" cy="1688681"/>
          </a:xfrm>
          <a:custGeom>
            <a:avLst/>
            <a:gdLst/>
            <a:ahLst/>
            <a:cxnLst/>
            <a:rect l="l" t="t" r="r" b="b"/>
            <a:pathLst>
              <a:path w="1257152" h="1687600" extrusionOk="0">
                <a:moveTo>
                  <a:pt x="1116301" y="922619"/>
                </a:moveTo>
                <a:cubicBezTo>
                  <a:pt x="1094077" y="911194"/>
                  <a:pt x="1071541" y="900082"/>
                  <a:pt x="1049787" y="889127"/>
                </a:cubicBezTo>
                <a:cubicBezTo>
                  <a:pt x="1026156" y="898517"/>
                  <a:pt x="1016296" y="922306"/>
                  <a:pt x="998611" y="937799"/>
                </a:cubicBezTo>
                <a:cubicBezTo>
                  <a:pt x="975292" y="958301"/>
                  <a:pt x="963242" y="988819"/>
                  <a:pt x="964650" y="1023406"/>
                </a:cubicBezTo>
                <a:cubicBezTo>
                  <a:pt x="966528" y="1074895"/>
                  <a:pt x="998924" y="1104631"/>
                  <a:pt x="1054952" y="1088667"/>
                </a:cubicBezTo>
                <a:cubicBezTo>
                  <a:pt x="1093295" y="1077712"/>
                  <a:pt x="1118961" y="1054393"/>
                  <a:pt x="1134142" y="1017615"/>
                </a:cubicBezTo>
                <a:cubicBezTo>
                  <a:pt x="1147132" y="986159"/>
                  <a:pt x="1137585" y="957988"/>
                  <a:pt x="1125065" y="929818"/>
                </a:cubicBezTo>
                <a:cubicBezTo>
                  <a:pt x="1123656" y="926844"/>
                  <a:pt x="1119744" y="924340"/>
                  <a:pt x="1116301" y="922619"/>
                </a:cubicBezTo>
                <a:close/>
                <a:moveTo>
                  <a:pt x="1028034" y="1046412"/>
                </a:moveTo>
                <a:cubicBezTo>
                  <a:pt x="1035546" y="1006973"/>
                  <a:pt x="1038206" y="972073"/>
                  <a:pt x="1077488" y="948441"/>
                </a:cubicBezTo>
                <a:cubicBezTo>
                  <a:pt x="1072167" y="987411"/>
                  <a:pt x="1067316" y="1021528"/>
                  <a:pt x="1028034" y="1046412"/>
                </a:cubicBezTo>
                <a:close/>
                <a:moveTo>
                  <a:pt x="144423" y="1099779"/>
                </a:moveTo>
                <a:cubicBezTo>
                  <a:pt x="126894" y="1093206"/>
                  <a:pt x="108897" y="1087572"/>
                  <a:pt x="91212" y="1081625"/>
                </a:cubicBezTo>
                <a:cubicBezTo>
                  <a:pt x="92620" y="1078182"/>
                  <a:pt x="92777" y="1075678"/>
                  <a:pt x="94029" y="1074739"/>
                </a:cubicBezTo>
                <a:cubicBezTo>
                  <a:pt x="101071" y="1069887"/>
                  <a:pt x="108427" y="1065505"/>
                  <a:pt x="115626" y="1061123"/>
                </a:cubicBezTo>
                <a:cubicBezTo>
                  <a:pt x="115783" y="1058775"/>
                  <a:pt x="116096" y="1056584"/>
                  <a:pt x="116252" y="1054237"/>
                </a:cubicBezTo>
                <a:cubicBezTo>
                  <a:pt x="100915" y="1052985"/>
                  <a:pt x="85578" y="1052672"/>
                  <a:pt x="70554" y="1050481"/>
                </a:cubicBezTo>
                <a:cubicBezTo>
                  <a:pt x="48800" y="1047351"/>
                  <a:pt x="32211" y="1058775"/>
                  <a:pt x="24229" y="1074895"/>
                </a:cubicBezTo>
                <a:cubicBezTo>
                  <a:pt x="12648" y="1098214"/>
                  <a:pt x="2945" y="1124037"/>
                  <a:pt x="441" y="1149547"/>
                </a:cubicBezTo>
                <a:cubicBezTo>
                  <a:pt x="-2689" y="1181317"/>
                  <a:pt x="10770" y="1209330"/>
                  <a:pt x="43635" y="1222007"/>
                </a:cubicBezTo>
                <a:cubicBezTo>
                  <a:pt x="55373" y="1226546"/>
                  <a:pt x="68206" y="1228580"/>
                  <a:pt x="80726" y="1230302"/>
                </a:cubicBezTo>
                <a:cubicBezTo>
                  <a:pt x="121573" y="1235623"/>
                  <a:pt x="168837" y="1201192"/>
                  <a:pt x="176505" y="1160815"/>
                </a:cubicBezTo>
                <a:cubicBezTo>
                  <a:pt x="180731" y="1138279"/>
                  <a:pt x="164924" y="1107448"/>
                  <a:pt x="144423" y="1099779"/>
                </a:cubicBezTo>
                <a:close/>
                <a:moveTo>
                  <a:pt x="93403" y="1187577"/>
                </a:moveTo>
                <a:cubicBezTo>
                  <a:pt x="91994" y="1185855"/>
                  <a:pt x="90586" y="1184290"/>
                  <a:pt x="89177" y="1182569"/>
                </a:cubicBezTo>
                <a:cubicBezTo>
                  <a:pt x="93872" y="1179126"/>
                  <a:pt x="98411" y="1175526"/>
                  <a:pt x="103106" y="1172083"/>
                </a:cubicBezTo>
                <a:cubicBezTo>
                  <a:pt x="104358" y="1173492"/>
                  <a:pt x="105767" y="1174900"/>
                  <a:pt x="107019" y="1176465"/>
                </a:cubicBezTo>
                <a:cubicBezTo>
                  <a:pt x="102480" y="1180065"/>
                  <a:pt x="97941" y="1183821"/>
                  <a:pt x="93403" y="1187577"/>
                </a:cubicBezTo>
                <a:close/>
                <a:moveTo>
                  <a:pt x="492170" y="203648"/>
                </a:moveTo>
                <a:cubicBezTo>
                  <a:pt x="528009" y="199423"/>
                  <a:pt x="559779" y="170313"/>
                  <a:pt x="566822" y="133848"/>
                </a:cubicBezTo>
                <a:cubicBezTo>
                  <a:pt x="569795" y="118511"/>
                  <a:pt x="570578" y="102704"/>
                  <a:pt x="572925" y="81890"/>
                </a:cubicBezTo>
                <a:cubicBezTo>
                  <a:pt x="573082" y="68587"/>
                  <a:pt x="560405" y="43703"/>
                  <a:pt x="544442" y="31340"/>
                </a:cubicBezTo>
                <a:cubicBezTo>
                  <a:pt x="534426" y="23514"/>
                  <a:pt x="524410" y="15846"/>
                  <a:pt x="514550" y="7864"/>
                </a:cubicBezTo>
                <a:cubicBezTo>
                  <a:pt x="501873" y="-2465"/>
                  <a:pt x="493422" y="-2934"/>
                  <a:pt x="480902" y="8334"/>
                </a:cubicBezTo>
                <a:cubicBezTo>
                  <a:pt x="475268" y="13342"/>
                  <a:pt x="470416" y="20071"/>
                  <a:pt x="467130" y="26801"/>
                </a:cubicBezTo>
                <a:cubicBezTo>
                  <a:pt x="453827" y="53876"/>
                  <a:pt x="444124" y="81733"/>
                  <a:pt x="437081" y="111312"/>
                </a:cubicBezTo>
                <a:cubicBezTo>
                  <a:pt x="432386" y="130875"/>
                  <a:pt x="433795" y="148090"/>
                  <a:pt x="440368" y="165462"/>
                </a:cubicBezTo>
                <a:cubicBezTo>
                  <a:pt x="448350" y="186120"/>
                  <a:pt x="476051" y="205526"/>
                  <a:pt x="492170" y="203648"/>
                </a:cubicBezTo>
                <a:close/>
                <a:moveTo>
                  <a:pt x="510637" y="85176"/>
                </a:moveTo>
                <a:cubicBezTo>
                  <a:pt x="517837" y="110373"/>
                  <a:pt x="515489" y="117259"/>
                  <a:pt x="492796" y="140108"/>
                </a:cubicBezTo>
                <a:cubicBezTo>
                  <a:pt x="490605" y="118511"/>
                  <a:pt x="498743" y="102235"/>
                  <a:pt x="510637" y="85176"/>
                </a:cubicBezTo>
                <a:close/>
                <a:moveTo>
                  <a:pt x="585602" y="1380231"/>
                </a:moveTo>
                <a:cubicBezTo>
                  <a:pt x="583098" y="1400106"/>
                  <a:pt x="579185" y="1420921"/>
                  <a:pt x="561344" y="1434693"/>
                </a:cubicBezTo>
                <a:cubicBezTo>
                  <a:pt x="555241" y="1439545"/>
                  <a:pt x="549294" y="1444710"/>
                  <a:pt x="543346" y="1449718"/>
                </a:cubicBezTo>
                <a:cubicBezTo>
                  <a:pt x="511733" y="1476323"/>
                  <a:pt x="498587" y="1476636"/>
                  <a:pt x="467756" y="1451439"/>
                </a:cubicBezTo>
                <a:cubicBezTo>
                  <a:pt x="443498" y="1431563"/>
                  <a:pt x="439429" y="1381639"/>
                  <a:pt x="461026" y="1359259"/>
                </a:cubicBezTo>
                <a:cubicBezTo>
                  <a:pt x="465878" y="1354251"/>
                  <a:pt x="473859" y="1352530"/>
                  <a:pt x="480902" y="1348930"/>
                </a:cubicBezTo>
                <a:cubicBezTo>
                  <a:pt x="483250" y="1338288"/>
                  <a:pt x="485284" y="1328898"/>
                  <a:pt x="487788" y="1317786"/>
                </a:cubicBezTo>
                <a:cubicBezTo>
                  <a:pt x="495144" y="1318569"/>
                  <a:pt x="502656" y="1317317"/>
                  <a:pt x="507977" y="1320134"/>
                </a:cubicBezTo>
                <a:cubicBezTo>
                  <a:pt x="524410" y="1328898"/>
                  <a:pt x="541312" y="1334376"/>
                  <a:pt x="559623" y="1337662"/>
                </a:cubicBezTo>
                <a:cubicBezTo>
                  <a:pt x="576994" y="1340792"/>
                  <a:pt x="588419" y="1358790"/>
                  <a:pt x="585602" y="1380231"/>
                </a:cubicBezTo>
                <a:close/>
                <a:moveTo>
                  <a:pt x="684198" y="784897"/>
                </a:moveTo>
                <a:cubicBezTo>
                  <a:pt x="674652" y="788340"/>
                  <a:pt x="663540" y="789905"/>
                  <a:pt x="656028" y="795852"/>
                </a:cubicBezTo>
                <a:cubicBezTo>
                  <a:pt x="641630" y="807433"/>
                  <a:pt x="626919" y="819953"/>
                  <a:pt x="616902" y="835134"/>
                </a:cubicBezTo>
                <a:cubicBezTo>
                  <a:pt x="601878" y="858140"/>
                  <a:pt x="600313" y="898204"/>
                  <a:pt x="627075" y="920741"/>
                </a:cubicBezTo>
                <a:cubicBezTo>
                  <a:pt x="645855" y="936547"/>
                  <a:pt x="665575" y="930913"/>
                  <a:pt x="685920" y="927314"/>
                </a:cubicBezTo>
                <a:cubicBezTo>
                  <a:pt x="706735" y="923714"/>
                  <a:pt x="723324" y="911820"/>
                  <a:pt x="733966" y="895544"/>
                </a:cubicBezTo>
                <a:cubicBezTo>
                  <a:pt x="744295" y="879737"/>
                  <a:pt x="751807" y="860331"/>
                  <a:pt x="754311" y="841707"/>
                </a:cubicBezTo>
                <a:cubicBezTo>
                  <a:pt x="757754" y="816823"/>
                  <a:pt x="719568" y="788966"/>
                  <a:pt x="684198" y="784897"/>
                </a:cubicBezTo>
                <a:close/>
                <a:moveTo>
                  <a:pt x="666670" y="885215"/>
                </a:moveTo>
                <a:cubicBezTo>
                  <a:pt x="672304" y="848280"/>
                  <a:pt x="676217" y="843272"/>
                  <a:pt x="703135" y="838890"/>
                </a:cubicBezTo>
                <a:cubicBezTo>
                  <a:pt x="697032" y="859548"/>
                  <a:pt x="687954" y="875512"/>
                  <a:pt x="666670" y="885215"/>
                </a:cubicBezTo>
                <a:close/>
                <a:moveTo>
                  <a:pt x="781856" y="427290"/>
                </a:moveTo>
                <a:cubicBezTo>
                  <a:pt x="772309" y="442940"/>
                  <a:pt x="763545" y="459216"/>
                  <a:pt x="752277" y="473614"/>
                </a:cubicBezTo>
                <a:cubicBezTo>
                  <a:pt x="742417" y="486291"/>
                  <a:pt x="728645" y="494273"/>
                  <a:pt x="711743" y="494742"/>
                </a:cubicBezTo>
                <a:cubicBezTo>
                  <a:pt x="703918" y="494899"/>
                  <a:pt x="695936" y="494742"/>
                  <a:pt x="688267" y="495525"/>
                </a:cubicBezTo>
                <a:cubicBezTo>
                  <a:pt x="668705" y="497559"/>
                  <a:pt x="655558" y="492395"/>
                  <a:pt x="648203" y="475179"/>
                </a:cubicBezTo>
                <a:cubicBezTo>
                  <a:pt x="639752" y="454991"/>
                  <a:pt x="636778" y="434645"/>
                  <a:pt x="647890" y="413048"/>
                </a:cubicBezTo>
                <a:cubicBezTo>
                  <a:pt x="661819" y="386130"/>
                  <a:pt x="679660" y="367036"/>
                  <a:pt x="712838" y="365941"/>
                </a:cubicBezTo>
                <a:cubicBezTo>
                  <a:pt x="711899" y="369227"/>
                  <a:pt x="711117" y="372044"/>
                  <a:pt x="709708" y="377366"/>
                </a:cubicBezTo>
                <a:cubicBezTo>
                  <a:pt x="736940" y="369227"/>
                  <a:pt x="753842" y="389573"/>
                  <a:pt x="774344" y="399432"/>
                </a:cubicBezTo>
                <a:cubicBezTo>
                  <a:pt x="784203" y="404440"/>
                  <a:pt x="789055" y="415552"/>
                  <a:pt x="781856" y="427290"/>
                </a:cubicBezTo>
                <a:close/>
                <a:moveTo>
                  <a:pt x="237072" y="536528"/>
                </a:moveTo>
                <a:cubicBezTo>
                  <a:pt x="234411" y="546857"/>
                  <a:pt x="232533" y="557343"/>
                  <a:pt x="230029" y="567829"/>
                </a:cubicBezTo>
                <a:cubicBezTo>
                  <a:pt x="224395" y="591617"/>
                  <a:pt x="201076" y="609302"/>
                  <a:pt x="173532" y="611180"/>
                </a:cubicBezTo>
                <a:cubicBezTo>
                  <a:pt x="150213" y="612745"/>
                  <a:pt x="120634" y="595686"/>
                  <a:pt x="115626" y="574402"/>
                </a:cubicBezTo>
                <a:cubicBezTo>
                  <a:pt x="110775" y="553900"/>
                  <a:pt x="115157" y="533868"/>
                  <a:pt x="129085" y="516809"/>
                </a:cubicBezTo>
                <a:cubicBezTo>
                  <a:pt x="135032" y="509453"/>
                  <a:pt x="140353" y="501628"/>
                  <a:pt x="146614" y="493021"/>
                </a:cubicBezTo>
                <a:cubicBezTo>
                  <a:pt x="160386" y="490204"/>
                  <a:pt x="173375" y="487543"/>
                  <a:pt x="183705" y="485508"/>
                </a:cubicBezTo>
                <a:cubicBezTo>
                  <a:pt x="198103" y="493334"/>
                  <a:pt x="210466" y="500533"/>
                  <a:pt x="223456" y="506949"/>
                </a:cubicBezTo>
                <a:cubicBezTo>
                  <a:pt x="238637" y="514461"/>
                  <a:pt x="241454" y="519782"/>
                  <a:pt x="237072" y="536528"/>
                </a:cubicBezTo>
                <a:close/>
                <a:moveTo>
                  <a:pt x="1238842" y="135726"/>
                </a:moveTo>
                <a:cubicBezTo>
                  <a:pt x="1260283" y="182521"/>
                  <a:pt x="1226948" y="231193"/>
                  <a:pt x="1175146" y="229315"/>
                </a:cubicBezTo>
                <a:cubicBezTo>
                  <a:pt x="1160591" y="228845"/>
                  <a:pt x="1151983" y="218829"/>
                  <a:pt x="1146506" y="207248"/>
                </a:cubicBezTo>
                <a:cubicBezTo>
                  <a:pt x="1135081" y="183147"/>
                  <a:pt x="1145410" y="144491"/>
                  <a:pt x="1166225" y="124928"/>
                </a:cubicBezTo>
                <a:cubicBezTo>
                  <a:pt x="1178902" y="113034"/>
                  <a:pt x="1190013" y="99574"/>
                  <a:pt x="1203316" y="85333"/>
                </a:cubicBezTo>
                <a:cubicBezTo>
                  <a:pt x="1223661" y="97853"/>
                  <a:pt x="1239311" y="107556"/>
                  <a:pt x="1257153" y="118511"/>
                </a:cubicBezTo>
                <a:cubicBezTo>
                  <a:pt x="1250267" y="124928"/>
                  <a:pt x="1244476" y="130405"/>
                  <a:pt x="1238842" y="135726"/>
                </a:cubicBezTo>
                <a:close/>
                <a:moveTo>
                  <a:pt x="134093" y="1605594"/>
                </a:moveTo>
                <a:cubicBezTo>
                  <a:pt x="135971" y="1622183"/>
                  <a:pt x="131276" y="1640024"/>
                  <a:pt x="126581" y="1656613"/>
                </a:cubicBezTo>
                <a:cubicBezTo>
                  <a:pt x="120791" y="1677585"/>
                  <a:pt x="100132" y="1680245"/>
                  <a:pt x="84326" y="1687601"/>
                </a:cubicBezTo>
                <a:cubicBezTo>
                  <a:pt x="61476" y="1679463"/>
                  <a:pt x="54903" y="1665847"/>
                  <a:pt x="55999" y="1641433"/>
                </a:cubicBezTo>
                <a:cubicBezTo>
                  <a:pt x="57094" y="1617801"/>
                  <a:pt x="65858" y="1603090"/>
                  <a:pt x="84013" y="1591978"/>
                </a:cubicBezTo>
                <a:cubicBezTo>
                  <a:pt x="82604" y="1585405"/>
                  <a:pt x="81509" y="1579771"/>
                  <a:pt x="80257" y="1574293"/>
                </a:cubicBezTo>
                <a:cubicBezTo>
                  <a:pt x="97785" y="1568346"/>
                  <a:pt x="131902" y="1586187"/>
                  <a:pt x="134093" y="16055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16710901" y="1873073"/>
            <a:ext cx="1453911" cy="1951730"/>
          </a:xfrm>
          <a:custGeom>
            <a:avLst/>
            <a:gdLst/>
            <a:ahLst/>
            <a:cxnLst/>
            <a:rect l="l" t="t" r="r" b="b"/>
            <a:pathLst>
              <a:path w="1453911" h="1951730" extrusionOk="0">
                <a:moveTo>
                  <a:pt x="1291015" y="1067019"/>
                </a:moveTo>
                <a:cubicBezTo>
                  <a:pt x="1265313" y="1053807"/>
                  <a:pt x="1239250" y="1040956"/>
                  <a:pt x="1214091" y="1028286"/>
                </a:cubicBezTo>
                <a:cubicBezTo>
                  <a:pt x="1186761" y="1039146"/>
                  <a:pt x="1175358" y="1066658"/>
                  <a:pt x="1154905" y="1084576"/>
                </a:cubicBezTo>
                <a:cubicBezTo>
                  <a:pt x="1127937" y="1108287"/>
                  <a:pt x="1114000" y="1143581"/>
                  <a:pt x="1115629" y="1183581"/>
                </a:cubicBezTo>
                <a:cubicBezTo>
                  <a:pt x="1117801" y="1243129"/>
                  <a:pt x="1155267" y="1277518"/>
                  <a:pt x="1220064" y="1259057"/>
                </a:cubicBezTo>
                <a:cubicBezTo>
                  <a:pt x="1264408" y="1246387"/>
                  <a:pt x="1294092" y="1219419"/>
                  <a:pt x="1311648" y="1176884"/>
                </a:cubicBezTo>
                <a:cubicBezTo>
                  <a:pt x="1326671" y="1140504"/>
                  <a:pt x="1315630" y="1107925"/>
                  <a:pt x="1301151" y="1075345"/>
                </a:cubicBezTo>
                <a:cubicBezTo>
                  <a:pt x="1299522" y="1071906"/>
                  <a:pt x="1294997" y="1069011"/>
                  <a:pt x="1291015" y="1067019"/>
                </a:cubicBezTo>
                <a:close/>
                <a:moveTo>
                  <a:pt x="1188933" y="1210188"/>
                </a:moveTo>
                <a:cubicBezTo>
                  <a:pt x="1197621" y="1164577"/>
                  <a:pt x="1200698" y="1124214"/>
                  <a:pt x="1246128" y="1096884"/>
                </a:cubicBezTo>
                <a:cubicBezTo>
                  <a:pt x="1239974" y="1141952"/>
                  <a:pt x="1234363" y="1181409"/>
                  <a:pt x="1188933" y="1210188"/>
                </a:cubicBezTo>
                <a:close/>
                <a:moveTo>
                  <a:pt x="167026" y="1271908"/>
                </a:moveTo>
                <a:cubicBezTo>
                  <a:pt x="146755" y="1264306"/>
                  <a:pt x="125940" y="1257790"/>
                  <a:pt x="105488" y="1250912"/>
                </a:cubicBezTo>
                <a:cubicBezTo>
                  <a:pt x="107117" y="1246930"/>
                  <a:pt x="107297" y="1244034"/>
                  <a:pt x="108745" y="1242948"/>
                </a:cubicBezTo>
                <a:cubicBezTo>
                  <a:pt x="116890" y="1237337"/>
                  <a:pt x="125397" y="1232269"/>
                  <a:pt x="133723" y="1227201"/>
                </a:cubicBezTo>
                <a:cubicBezTo>
                  <a:pt x="133904" y="1224486"/>
                  <a:pt x="134266" y="1221953"/>
                  <a:pt x="134447" y="1219238"/>
                </a:cubicBezTo>
                <a:cubicBezTo>
                  <a:pt x="116709" y="1217790"/>
                  <a:pt x="98972" y="1217428"/>
                  <a:pt x="81596" y="1214894"/>
                </a:cubicBezTo>
                <a:cubicBezTo>
                  <a:pt x="56437" y="1211274"/>
                  <a:pt x="37252" y="1224486"/>
                  <a:pt x="28021" y="1243129"/>
                </a:cubicBezTo>
                <a:cubicBezTo>
                  <a:pt x="14627" y="1270098"/>
                  <a:pt x="3405" y="1299962"/>
                  <a:pt x="510" y="1329464"/>
                </a:cubicBezTo>
                <a:cubicBezTo>
                  <a:pt x="-3110" y="1366207"/>
                  <a:pt x="12455" y="1398605"/>
                  <a:pt x="50465" y="1413266"/>
                </a:cubicBezTo>
                <a:cubicBezTo>
                  <a:pt x="64039" y="1418515"/>
                  <a:pt x="78881" y="1420868"/>
                  <a:pt x="93361" y="1422859"/>
                </a:cubicBezTo>
                <a:cubicBezTo>
                  <a:pt x="140601" y="1429012"/>
                  <a:pt x="195262" y="1389193"/>
                  <a:pt x="204131" y="1342496"/>
                </a:cubicBezTo>
                <a:cubicBezTo>
                  <a:pt x="209018" y="1316433"/>
                  <a:pt x="190737" y="1280776"/>
                  <a:pt x="167026" y="1271908"/>
                </a:cubicBezTo>
                <a:close/>
                <a:moveTo>
                  <a:pt x="108021" y="1373447"/>
                </a:moveTo>
                <a:cubicBezTo>
                  <a:pt x="106393" y="1371456"/>
                  <a:pt x="104764" y="1369646"/>
                  <a:pt x="103135" y="1367655"/>
                </a:cubicBezTo>
                <a:cubicBezTo>
                  <a:pt x="108564" y="1363673"/>
                  <a:pt x="113813" y="1359510"/>
                  <a:pt x="119243" y="1355528"/>
                </a:cubicBezTo>
                <a:cubicBezTo>
                  <a:pt x="120691" y="1357157"/>
                  <a:pt x="122320" y="1358786"/>
                  <a:pt x="123768" y="1360596"/>
                </a:cubicBezTo>
                <a:cubicBezTo>
                  <a:pt x="118519" y="1364759"/>
                  <a:pt x="113270" y="1369103"/>
                  <a:pt x="108021" y="1373447"/>
                </a:cubicBezTo>
                <a:close/>
                <a:moveTo>
                  <a:pt x="569201" y="235522"/>
                </a:moveTo>
                <a:cubicBezTo>
                  <a:pt x="610649" y="230635"/>
                  <a:pt x="647391" y="196969"/>
                  <a:pt x="655536" y="154797"/>
                </a:cubicBezTo>
                <a:cubicBezTo>
                  <a:pt x="658975" y="137060"/>
                  <a:pt x="659880" y="118779"/>
                  <a:pt x="662595" y="94706"/>
                </a:cubicBezTo>
                <a:cubicBezTo>
                  <a:pt x="662776" y="79322"/>
                  <a:pt x="648115" y="50543"/>
                  <a:pt x="629653" y="36245"/>
                </a:cubicBezTo>
                <a:cubicBezTo>
                  <a:pt x="618070" y="27195"/>
                  <a:pt x="606486" y="18326"/>
                  <a:pt x="595083" y="9095"/>
                </a:cubicBezTo>
                <a:cubicBezTo>
                  <a:pt x="580422" y="-2851"/>
                  <a:pt x="570649" y="-3394"/>
                  <a:pt x="556169" y="9638"/>
                </a:cubicBezTo>
                <a:cubicBezTo>
                  <a:pt x="549653" y="15430"/>
                  <a:pt x="544042" y="23213"/>
                  <a:pt x="540241" y="30996"/>
                </a:cubicBezTo>
                <a:cubicBezTo>
                  <a:pt x="524856" y="62308"/>
                  <a:pt x="513635" y="94525"/>
                  <a:pt x="505490" y="128734"/>
                </a:cubicBezTo>
                <a:cubicBezTo>
                  <a:pt x="500060" y="151358"/>
                  <a:pt x="501689" y="171268"/>
                  <a:pt x="509291" y="191359"/>
                </a:cubicBezTo>
                <a:cubicBezTo>
                  <a:pt x="518522" y="215250"/>
                  <a:pt x="550558" y="237694"/>
                  <a:pt x="569201" y="235522"/>
                </a:cubicBezTo>
                <a:close/>
                <a:moveTo>
                  <a:pt x="590558" y="98507"/>
                </a:moveTo>
                <a:cubicBezTo>
                  <a:pt x="598884" y="127648"/>
                  <a:pt x="596169" y="135612"/>
                  <a:pt x="569925" y="162037"/>
                </a:cubicBezTo>
                <a:cubicBezTo>
                  <a:pt x="567391" y="137060"/>
                  <a:pt x="576803" y="118236"/>
                  <a:pt x="590558" y="98507"/>
                </a:cubicBezTo>
                <a:close/>
                <a:moveTo>
                  <a:pt x="677256" y="1596253"/>
                </a:moveTo>
                <a:cubicBezTo>
                  <a:pt x="674360" y="1619240"/>
                  <a:pt x="669835" y="1643312"/>
                  <a:pt x="649201" y="1659240"/>
                </a:cubicBezTo>
                <a:cubicBezTo>
                  <a:pt x="642142" y="1664851"/>
                  <a:pt x="635264" y="1670824"/>
                  <a:pt x="628387" y="1676616"/>
                </a:cubicBezTo>
                <a:cubicBezTo>
                  <a:pt x="591825" y="1707385"/>
                  <a:pt x="576621" y="1707747"/>
                  <a:pt x="540965" y="1678607"/>
                </a:cubicBezTo>
                <a:cubicBezTo>
                  <a:pt x="512911" y="1655620"/>
                  <a:pt x="508205" y="1597882"/>
                  <a:pt x="533182" y="1572000"/>
                </a:cubicBezTo>
                <a:cubicBezTo>
                  <a:pt x="538793" y="1566208"/>
                  <a:pt x="548024" y="1564217"/>
                  <a:pt x="556169" y="1560054"/>
                </a:cubicBezTo>
                <a:cubicBezTo>
                  <a:pt x="558884" y="1547746"/>
                  <a:pt x="561237" y="1536886"/>
                  <a:pt x="564133" y="1524036"/>
                </a:cubicBezTo>
                <a:cubicBezTo>
                  <a:pt x="572640" y="1524941"/>
                  <a:pt x="581327" y="1523493"/>
                  <a:pt x="587481" y="1526751"/>
                </a:cubicBezTo>
                <a:cubicBezTo>
                  <a:pt x="606486" y="1536886"/>
                  <a:pt x="626034" y="1543221"/>
                  <a:pt x="647210" y="1547022"/>
                </a:cubicBezTo>
                <a:cubicBezTo>
                  <a:pt x="667301" y="1550642"/>
                  <a:pt x="680513" y="1571457"/>
                  <a:pt x="677256" y="1596253"/>
                </a:cubicBezTo>
                <a:close/>
                <a:moveTo>
                  <a:pt x="791283" y="907743"/>
                </a:moveTo>
                <a:cubicBezTo>
                  <a:pt x="780243" y="911725"/>
                  <a:pt x="767392" y="913534"/>
                  <a:pt x="758704" y="920412"/>
                </a:cubicBezTo>
                <a:cubicBezTo>
                  <a:pt x="742052" y="933806"/>
                  <a:pt x="725039" y="948286"/>
                  <a:pt x="713455" y="965842"/>
                </a:cubicBezTo>
                <a:cubicBezTo>
                  <a:pt x="696079" y="992449"/>
                  <a:pt x="694269" y="1038784"/>
                  <a:pt x="725220" y="1064848"/>
                </a:cubicBezTo>
                <a:cubicBezTo>
                  <a:pt x="746939" y="1083128"/>
                  <a:pt x="769745" y="1076612"/>
                  <a:pt x="793274" y="1072449"/>
                </a:cubicBezTo>
                <a:cubicBezTo>
                  <a:pt x="817347" y="1068286"/>
                  <a:pt x="836532" y="1054531"/>
                  <a:pt x="848840" y="1035707"/>
                </a:cubicBezTo>
                <a:cubicBezTo>
                  <a:pt x="860786" y="1017426"/>
                  <a:pt x="869474" y="994983"/>
                  <a:pt x="872370" y="973444"/>
                </a:cubicBezTo>
                <a:cubicBezTo>
                  <a:pt x="876352" y="944666"/>
                  <a:pt x="832189" y="912449"/>
                  <a:pt x="791283" y="907743"/>
                </a:cubicBezTo>
                <a:close/>
                <a:moveTo>
                  <a:pt x="771012" y="1023761"/>
                </a:moveTo>
                <a:cubicBezTo>
                  <a:pt x="777528" y="981046"/>
                  <a:pt x="782053" y="975254"/>
                  <a:pt x="813184" y="970186"/>
                </a:cubicBezTo>
                <a:cubicBezTo>
                  <a:pt x="806125" y="994078"/>
                  <a:pt x="795627" y="1012540"/>
                  <a:pt x="771012" y="1023761"/>
                </a:cubicBezTo>
                <a:close/>
                <a:moveTo>
                  <a:pt x="904225" y="494166"/>
                </a:moveTo>
                <a:cubicBezTo>
                  <a:pt x="893184" y="512265"/>
                  <a:pt x="883049" y="531089"/>
                  <a:pt x="870017" y="547741"/>
                </a:cubicBezTo>
                <a:cubicBezTo>
                  <a:pt x="858614" y="562401"/>
                  <a:pt x="842686" y="571632"/>
                  <a:pt x="823139" y="572175"/>
                </a:cubicBezTo>
                <a:cubicBezTo>
                  <a:pt x="814089" y="572356"/>
                  <a:pt x="804858" y="572175"/>
                  <a:pt x="795989" y="573080"/>
                </a:cubicBezTo>
                <a:cubicBezTo>
                  <a:pt x="773365" y="575433"/>
                  <a:pt x="758161" y="569460"/>
                  <a:pt x="749654" y="549551"/>
                </a:cubicBezTo>
                <a:cubicBezTo>
                  <a:pt x="739880" y="526202"/>
                  <a:pt x="736441" y="502672"/>
                  <a:pt x="749292" y="477695"/>
                </a:cubicBezTo>
                <a:cubicBezTo>
                  <a:pt x="765401" y="446564"/>
                  <a:pt x="786034" y="424482"/>
                  <a:pt x="824406" y="423215"/>
                </a:cubicBezTo>
                <a:cubicBezTo>
                  <a:pt x="823320" y="427016"/>
                  <a:pt x="822415" y="430274"/>
                  <a:pt x="820786" y="436428"/>
                </a:cubicBezTo>
                <a:cubicBezTo>
                  <a:pt x="852279" y="427016"/>
                  <a:pt x="871827" y="450545"/>
                  <a:pt x="895537" y="461948"/>
                </a:cubicBezTo>
                <a:cubicBezTo>
                  <a:pt x="906940" y="467740"/>
                  <a:pt x="912551" y="480591"/>
                  <a:pt x="904225" y="494166"/>
                </a:cubicBezTo>
                <a:close/>
                <a:moveTo>
                  <a:pt x="274176" y="620501"/>
                </a:moveTo>
                <a:cubicBezTo>
                  <a:pt x="271099" y="632447"/>
                  <a:pt x="268927" y="644574"/>
                  <a:pt x="266031" y="656700"/>
                </a:cubicBezTo>
                <a:cubicBezTo>
                  <a:pt x="259516" y="684212"/>
                  <a:pt x="232547" y="704665"/>
                  <a:pt x="200692" y="706837"/>
                </a:cubicBezTo>
                <a:cubicBezTo>
                  <a:pt x="173723" y="708646"/>
                  <a:pt x="139515" y="688918"/>
                  <a:pt x="133723" y="664302"/>
                </a:cubicBezTo>
                <a:cubicBezTo>
                  <a:pt x="128112" y="640592"/>
                  <a:pt x="133180" y="617424"/>
                  <a:pt x="149289" y="597696"/>
                </a:cubicBezTo>
                <a:cubicBezTo>
                  <a:pt x="156167" y="589189"/>
                  <a:pt x="162320" y="580139"/>
                  <a:pt x="169560" y="570184"/>
                </a:cubicBezTo>
                <a:cubicBezTo>
                  <a:pt x="185488" y="566926"/>
                  <a:pt x="200511" y="563849"/>
                  <a:pt x="212456" y="561496"/>
                </a:cubicBezTo>
                <a:cubicBezTo>
                  <a:pt x="229108" y="570546"/>
                  <a:pt x="243407" y="578872"/>
                  <a:pt x="258430" y="586293"/>
                </a:cubicBezTo>
                <a:cubicBezTo>
                  <a:pt x="275986" y="594981"/>
                  <a:pt x="279244" y="601135"/>
                  <a:pt x="274176" y="620501"/>
                </a:cubicBezTo>
                <a:close/>
                <a:moveTo>
                  <a:pt x="1432735" y="156969"/>
                </a:moveTo>
                <a:cubicBezTo>
                  <a:pt x="1457532" y="211087"/>
                  <a:pt x="1418979" y="267377"/>
                  <a:pt x="1359069" y="265205"/>
                </a:cubicBezTo>
                <a:cubicBezTo>
                  <a:pt x="1342237" y="264662"/>
                  <a:pt x="1332282" y="253078"/>
                  <a:pt x="1325947" y="239685"/>
                </a:cubicBezTo>
                <a:cubicBezTo>
                  <a:pt x="1312734" y="211811"/>
                  <a:pt x="1324680" y="167105"/>
                  <a:pt x="1348753" y="144480"/>
                </a:cubicBezTo>
                <a:cubicBezTo>
                  <a:pt x="1363413" y="130725"/>
                  <a:pt x="1376264" y="115159"/>
                  <a:pt x="1391649" y="98688"/>
                </a:cubicBezTo>
                <a:cubicBezTo>
                  <a:pt x="1415178" y="113168"/>
                  <a:pt x="1433278" y="124390"/>
                  <a:pt x="1453912" y="137060"/>
                </a:cubicBezTo>
                <a:cubicBezTo>
                  <a:pt x="1445948" y="144480"/>
                  <a:pt x="1439251" y="150815"/>
                  <a:pt x="1432735" y="156969"/>
                </a:cubicBezTo>
                <a:close/>
                <a:moveTo>
                  <a:pt x="155081" y="1856888"/>
                </a:moveTo>
                <a:cubicBezTo>
                  <a:pt x="157253" y="1876074"/>
                  <a:pt x="151823" y="1896707"/>
                  <a:pt x="146393" y="1915893"/>
                </a:cubicBezTo>
                <a:cubicBezTo>
                  <a:pt x="139696" y="1940147"/>
                  <a:pt x="115804" y="1943223"/>
                  <a:pt x="97524" y="1951730"/>
                </a:cubicBezTo>
                <a:cubicBezTo>
                  <a:pt x="71098" y="1942318"/>
                  <a:pt x="63496" y="1926572"/>
                  <a:pt x="64763" y="1898336"/>
                </a:cubicBezTo>
                <a:cubicBezTo>
                  <a:pt x="66030" y="1871006"/>
                  <a:pt x="76166" y="1853992"/>
                  <a:pt x="97162" y="1841141"/>
                </a:cubicBezTo>
                <a:cubicBezTo>
                  <a:pt x="95533" y="1833540"/>
                  <a:pt x="94266" y="1827024"/>
                  <a:pt x="92818" y="1820689"/>
                </a:cubicBezTo>
                <a:cubicBezTo>
                  <a:pt x="113089" y="1813811"/>
                  <a:pt x="152547" y="1834445"/>
                  <a:pt x="155081" y="185688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11622610" y="8919183"/>
            <a:ext cx="650737" cy="1741211"/>
          </a:xfrm>
          <a:custGeom>
            <a:avLst/>
            <a:gdLst/>
            <a:ahLst/>
            <a:cxnLst/>
            <a:rect l="l" t="t" r="r" b="b"/>
            <a:pathLst>
              <a:path w="650737" h="1741211" extrusionOk="0">
                <a:moveTo>
                  <a:pt x="174983" y="1741212"/>
                </a:moveTo>
                <a:cubicBezTo>
                  <a:pt x="147817" y="1711761"/>
                  <a:pt x="148920" y="1689908"/>
                  <a:pt x="178090" y="1657911"/>
                </a:cubicBezTo>
                <a:cubicBezTo>
                  <a:pt x="185325" y="1650228"/>
                  <a:pt x="192112" y="1642135"/>
                  <a:pt x="198419" y="1633673"/>
                </a:cubicBezTo>
                <a:cubicBezTo>
                  <a:pt x="221956" y="1600934"/>
                  <a:pt x="246134" y="1569158"/>
                  <a:pt x="274602" y="1539987"/>
                </a:cubicBezTo>
                <a:cubicBezTo>
                  <a:pt x="299542" y="1514386"/>
                  <a:pt x="318087" y="1482469"/>
                  <a:pt x="338757" y="1452878"/>
                </a:cubicBezTo>
                <a:cubicBezTo>
                  <a:pt x="358985" y="1424029"/>
                  <a:pt x="378512" y="1394738"/>
                  <a:pt x="398100" y="1365427"/>
                </a:cubicBezTo>
                <a:cubicBezTo>
                  <a:pt x="423581" y="1327336"/>
                  <a:pt x="448501" y="1288743"/>
                  <a:pt x="474283" y="1250751"/>
                </a:cubicBezTo>
                <a:cubicBezTo>
                  <a:pt x="516625" y="1188241"/>
                  <a:pt x="549404" y="1120438"/>
                  <a:pt x="577632" y="1051031"/>
                </a:cubicBezTo>
                <a:cubicBezTo>
                  <a:pt x="595495" y="1007105"/>
                  <a:pt x="608285" y="959771"/>
                  <a:pt x="610571" y="911816"/>
                </a:cubicBezTo>
                <a:cubicBezTo>
                  <a:pt x="611533" y="891768"/>
                  <a:pt x="612215" y="868311"/>
                  <a:pt x="598281" y="850288"/>
                </a:cubicBezTo>
                <a:cubicBezTo>
                  <a:pt x="560350" y="850108"/>
                  <a:pt x="532503" y="873243"/>
                  <a:pt x="503172" y="889763"/>
                </a:cubicBezTo>
                <a:cubicBezTo>
                  <a:pt x="490101" y="897121"/>
                  <a:pt x="484528" y="918893"/>
                  <a:pt x="477110" y="934831"/>
                </a:cubicBezTo>
                <a:cubicBezTo>
                  <a:pt x="462976" y="964904"/>
                  <a:pt x="450746" y="996019"/>
                  <a:pt x="436171" y="1025931"/>
                </a:cubicBezTo>
                <a:cubicBezTo>
                  <a:pt x="420293" y="1058509"/>
                  <a:pt x="403232" y="1090546"/>
                  <a:pt x="385589" y="1122162"/>
                </a:cubicBezTo>
                <a:cubicBezTo>
                  <a:pt x="368769" y="1152395"/>
                  <a:pt x="353773" y="1184472"/>
                  <a:pt x="332201" y="1211056"/>
                </a:cubicBezTo>
                <a:cubicBezTo>
                  <a:pt x="297417" y="1253939"/>
                  <a:pt x="269290" y="1302456"/>
                  <a:pt x="226587" y="1338884"/>
                </a:cubicBezTo>
                <a:cubicBezTo>
                  <a:pt x="214558" y="1349108"/>
                  <a:pt x="204093" y="1358390"/>
                  <a:pt x="185989" y="1357127"/>
                </a:cubicBezTo>
                <a:cubicBezTo>
                  <a:pt x="166161" y="1355764"/>
                  <a:pt x="159926" y="1354240"/>
                  <a:pt x="156278" y="1334794"/>
                </a:cubicBezTo>
                <a:cubicBezTo>
                  <a:pt x="153491" y="1319557"/>
                  <a:pt x="153070" y="1303859"/>
                  <a:pt x="152268" y="1288322"/>
                </a:cubicBezTo>
                <a:cubicBezTo>
                  <a:pt x="148258" y="1216409"/>
                  <a:pt x="162693" y="1147984"/>
                  <a:pt x="199522" y="1086376"/>
                </a:cubicBezTo>
                <a:cubicBezTo>
                  <a:pt x="216783" y="1057527"/>
                  <a:pt x="241944" y="1032707"/>
                  <a:pt x="266483" y="1009130"/>
                </a:cubicBezTo>
                <a:cubicBezTo>
                  <a:pt x="297257" y="979539"/>
                  <a:pt x="330537" y="952434"/>
                  <a:pt x="363777" y="925529"/>
                </a:cubicBezTo>
                <a:cubicBezTo>
                  <a:pt x="382382" y="910453"/>
                  <a:pt x="403332" y="898283"/>
                  <a:pt x="422739" y="884149"/>
                </a:cubicBezTo>
                <a:cubicBezTo>
                  <a:pt x="442526" y="869715"/>
                  <a:pt x="458425" y="853837"/>
                  <a:pt x="469010" y="829257"/>
                </a:cubicBezTo>
                <a:cubicBezTo>
                  <a:pt x="487054" y="787276"/>
                  <a:pt x="497619" y="744092"/>
                  <a:pt x="504075" y="699625"/>
                </a:cubicBezTo>
                <a:cubicBezTo>
                  <a:pt x="510209" y="657424"/>
                  <a:pt x="509848" y="615162"/>
                  <a:pt x="495594" y="574103"/>
                </a:cubicBezTo>
                <a:cubicBezTo>
                  <a:pt x="494195" y="570429"/>
                  <a:pt x="492421" y="566909"/>
                  <a:pt x="490301" y="563598"/>
                </a:cubicBezTo>
                <a:cubicBezTo>
                  <a:pt x="489319" y="561994"/>
                  <a:pt x="487475" y="560952"/>
                  <a:pt x="483746" y="557584"/>
                </a:cubicBezTo>
                <a:cubicBezTo>
                  <a:pt x="470534" y="578033"/>
                  <a:pt x="458164" y="598522"/>
                  <a:pt x="444471" y="618089"/>
                </a:cubicBezTo>
                <a:cubicBezTo>
                  <a:pt x="401869" y="678976"/>
                  <a:pt x="363777" y="742990"/>
                  <a:pt x="314659" y="799345"/>
                </a:cubicBezTo>
                <a:cubicBezTo>
                  <a:pt x="280577" y="838460"/>
                  <a:pt x="249702" y="880441"/>
                  <a:pt x="216062" y="919976"/>
                </a:cubicBezTo>
                <a:cubicBezTo>
                  <a:pt x="179173" y="963280"/>
                  <a:pt x="141422" y="1005802"/>
                  <a:pt x="94168" y="1038541"/>
                </a:cubicBezTo>
                <a:cubicBezTo>
                  <a:pt x="88515" y="1042450"/>
                  <a:pt x="83142" y="1046961"/>
                  <a:pt x="77007" y="1049868"/>
                </a:cubicBezTo>
                <a:cubicBezTo>
                  <a:pt x="42043" y="1066468"/>
                  <a:pt x="14436" y="1049307"/>
                  <a:pt x="5956" y="1010995"/>
                </a:cubicBezTo>
                <a:cubicBezTo>
                  <a:pt x="-4189" y="965485"/>
                  <a:pt x="-359" y="921219"/>
                  <a:pt x="9825" y="877092"/>
                </a:cubicBezTo>
                <a:cubicBezTo>
                  <a:pt x="15406" y="853377"/>
                  <a:pt x="23206" y="830240"/>
                  <a:pt x="33121" y="807986"/>
                </a:cubicBezTo>
                <a:cubicBezTo>
                  <a:pt x="45832" y="779277"/>
                  <a:pt x="59024" y="750227"/>
                  <a:pt x="76405" y="724285"/>
                </a:cubicBezTo>
                <a:cubicBezTo>
                  <a:pt x="99501" y="689822"/>
                  <a:pt x="127609" y="658767"/>
                  <a:pt x="152188" y="625247"/>
                </a:cubicBezTo>
                <a:cubicBezTo>
                  <a:pt x="180797" y="586213"/>
                  <a:pt x="223078" y="564119"/>
                  <a:pt x="260348" y="535952"/>
                </a:cubicBezTo>
                <a:cubicBezTo>
                  <a:pt x="268929" y="529456"/>
                  <a:pt x="282983" y="530579"/>
                  <a:pt x="294049" y="526790"/>
                </a:cubicBezTo>
                <a:cubicBezTo>
                  <a:pt x="301888" y="524103"/>
                  <a:pt x="308845" y="518911"/>
                  <a:pt x="316363" y="515142"/>
                </a:cubicBezTo>
                <a:cubicBezTo>
                  <a:pt x="325064" y="510791"/>
                  <a:pt x="333705" y="503854"/>
                  <a:pt x="342766" y="503113"/>
                </a:cubicBezTo>
                <a:cubicBezTo>
                  <a:pt x="379515" y="500206"/>
                  <a:pt x="416604" y="496777"/>
                  <a:pt x="453032" y="510951"/>
                </a:cubicBezTo>
                <a:cubicBezTo>
                  <a:pt x="481661" y="472278"/>
                  <a:pt x="502030" y="429175"/>
                  <a:pt x="519752" y="385069"/>
                </a:cubicBezTo>
                <a:cubicBezTo>
                  <a:pt x="539801" y="335048"/>
                  <a:pt x="559989" y="284827"/>
                  <a:pt x="575206" y="233163"/>
                </a:cubicBezTo>
                <a:cubicBezTo>
                  <a:pt x="588819" y="187052"/>
                  <a:pt x="596076" y="139077"/>
                  <a:pt x="584989" y="90259"/>
                </a:cubicBezTo>
                <a:cubicBezTo>
                  <a:pt x="577972" y="58944"/>
                  <a:pt x="555278" y="40921"/>
                  <a:pt x="522058" y="42865"/>
                </a:cubicBezTo>
                <a:cubicBezTo>
                  <a:pt x="488437" y="44870"/>
                  <a:pt x="460389" y="60728"/>
                  <a:pt x="432562" y="77448"/>
                </a:cubicBezTo>
                <a:cubicBezTo>
                  <a:pt x="371977" y="113836"/>
                  <a:pt x="324162" y="164237"/>
                  <a:pt x="281298" y="219230"/>
                </a:cubicBezTo>
                <a:cubicBezTo>
                  <a:pt x="251928" y="256920"/>
                  <a:pt x="224662" y="296395"/>
                  <a:pt x="198640" y="336472"/>
                </a:cubicBezTo>
                <a:cubicBezTo>
                  <a:pt x="185027" y="357422"/>
                  <a:pt x="176145" y="381440"/>
                  <a:pt x="164878" y="404636"/>
                </a:cubicBezTo>
                <a:lnTo>
                  <a:pt x="134425" y="401348"/>
                </a:lnTo>
                <a:cubicBezTo>
                  <a:pt x="129212" y="385490"/>
                  <a:pt x="128070" y="373280"/>
                  <a:pt x="133342" y="356039"/>
                </a:cubicBezTo>
                <a:cubicBezTo>
                  <a:pt x="149521" y="303051"/>
                  <a:pt x="185107" y="262413"/>
                  <a:pt x="214377" y="218227"/>
                </a:cubicBezTo>
                <a:cubicBezTo>
                  <a:pt x="241045" y="178295"/>
                  <a:pt x="271908" y="141329"/>
                  <a:pt x="306439" y="107962"/>
                </a:cubicBezTo>
                <a:cubicBezTo>
                  <a:pt x="343849" y="71634"/>
                  <a:pt x="382221" y="33944"/>
                  <a:pt x="432001" y="14597"/>
                </a:cubicBezTo>
                <a:cubicBezTo>
                  <a:pt x="450045" y="7620"/>
                  <a:pt x="468790" y="-479"/>
                  <a:pt x="490362" y="22"/>
                </a:cubicBezTo>
                <a:cubicBezTo>
                  <a:pt x="526689" y="884"/>
                  <a:pt x="535671" y="243"/>
                  <a:pt x="557223" y="10307"/>
                </a:cubicBezTo>
                <a:cubicBezTo>
                  <a:pt x="561513" y="12312"/>
                  <a:pt x="567247" y="13695"/>
                  <a:pt x="569512" y="17163"/>
                </a:cubicBezTo>
                <a:cubicBezTo>
                  <a:pt x="587816" y="44870"/>
                  <a:pt x="613518" y="68988"/>
                  <a:pt x="620715" y="102328"/>
                </a:cubicBezTo>
                <a:cubicBezTo>
                  <a:pt x="628995" y="140801"/>
                  <a:pt x="631481" y="179795"/>
                  <a:pt x="622580" y="219430"/>
                </a:cubicBezTo>
                <a:cubicBezTo>
                  <a:pt x="603955" y="302450"/>
                  <a:pt x="572459" y="380598"/>
                  <a:pt x="536533" y="457142"/>
                </a:cubicBezTo>
                <a:cubicBezTo>
                  <a:pt x="523822" y="484267"/>
                  <a:pt x="507583" y="509749"/>
                  <a:pt x="492427" y="537054"/>
                </a:cubicBezTo>
                <a:cubicBezTo>
                  <a:pt x="498241" y="544091"/>
                  <a:pt x="503413" y="551088"/>
                  <a:pt x="509367" y="557423"/>
                </a:cubicBezTo>
                <a:cubicBezTo>
                  <a:pt x="533586" y="583085"/>
                  <a:pt x="542006" y="614701"/>
                  <a:pt x="544773" y="648703"/>
                </a:cubicBezTo>
                <a:cubicBezTo>
                  <a:pt x="549278" y="700869"/>
                  <a:pt x="542537" y="753395"/>
                  <a:pt x="525005" y="802734"/>
                </a:cubicBezTo>
                <a:cubicBezTo>
                  <a:pt x="523580" y="807432"/>
                  <a:pt x="522507" y="812230"/>
                  <a:pt x="521797" y="817088"/>
                </a:cubicBezTo>
                <a:cubicBezTo>
                  <a:pt x="521657" y="817830"/>
                  <a:pt x="522539" y="818772"/>
                  <a:pt x="523983" y="821819"/>
                </a:cubicBezTo>
                <a:cubicBezTo>
                  <a:pt x="527932" y="820530"/>
                  <a:pt x="531790" y="818976"/>
                  <a:pt x="535530" y="817168"/>
                </a:cubicBezTo>
                <a:cubicBezTo>
                  <a:pt x="559789" y="803515"/>
                  <a:pt x="591024" y="810071"/>
                  <a:pt x="613498" y="826791"/>
                </a:cubicBezTo>
                <a:cubicBezTo>
                  <a:pt x="649224" y="853355"/>
                  <a:pt x="654436" y="887919"/>
                  <a:pt x="648803" y="927955"/>
                </a:cubicBezTo>
                <a:cubicBezTo>
                  <a:pt x="645715" y="950008"/>
                  <a:pt x="646898" y="972743"/>
                  <a:pt x="641987" y="994234"/>
                </a:cubicBezTo>
                <a:cubicBezTo>
                  <a:pt x="634188" y="1028517"/>
                  <a:pt x="623823" y="1062298"/>
                  <a:pt x="612917" y="1095759"/>
                </a:cubicBezTo>
                <a:cubicBezTo>
                  <a:pt x="594612" y="1151894"/>
                  <a:pt x="571176" y="1205523"/>
                  <a:pt x="538738" y="1255323"/>
                </a:cubicBezTo>
                <a:cubicBezTo>
                  <a:pt x="516063" y="1290126"/>
                  <a:pt x="497399" y="1327496"/>
                  <a:pt x="475205" y="1362681"/>
                </a:cubicBezTo>
                <a:cubicBezTo>
                  <a:pt x="456921" y="1391671"/>
                  <a:pt x="436713" y="1419498"/>
                  <a:pt x="416303" y="1447044"/>
                </a:cubicBezTo>
                <a:cubicBezTo>
                  <a:pt x="384868" y="1489406"/>
                  <a:pt x="361391" y="1537101"/>
                  <a:pt x="324422" y="1575834"/>
                </a:cubicBezTo>
                <a:cubicBezTo>
                  <a:pt x="308043" y="1592955"/>
                  <a:pt x="298139" y="1616191"/>
                  <a:pt x="284627" y="1636199"/>
                </a:cubicBezTo>
                <a:cubicBezTo>
                  <a:pt x="275324" y="1650012"/>
                  <a:pt x="264879" y="1663044"/>
                  <a:pt x="254915" y="1676295"/>
                </a:cubicBezTo>
                <a:cubicBezTo>
                  <a:pt x="240360" y="1695742"/>
                  <a:pt x="225765" y="1715169"/>
                  <a:pt x="210368" y="1735718"/>
                </a:cubicBezTo>
                <a:close/>
                <a:moveTo>
                  <a:pt x="436692" y="536774"/>
                </a:moveTo>
                <a:cubicBezTo>
                  <a:pt x="422137" y="536774"/>
                  <a:pt x="413116" y="535430"/>
                  <a:pt x="404615" y="537014"/>
                </a:cubicBezTo>
                <a:cubicBezTo>
                  <a:pt x="368889" y="543730"/>
                  <a:pt x="333644" y="552251"/>
                  <a:pt x="301668" y="570555"/>
                </a:cubicBezTo>
                <a:cubicBezTo>
                  <a:pt x="204554" y="626169"/>
                  <a:pt x="135067" y="707003"/>
                  <a:pt x="86690" y="806924"/>
                </a:cubicBezTo>
                <a:cubicBezTo>
                  <a:pt x="78110" y="824626"/>
                  <a:pt x="71193" y="843131"/>
                  <a:pt x="63274" y="861054"/>
                </a:cubicBezTo>
                <a:cubicBezTo>
                  <a:pt x="43546" y="906223"/>
                  <a:pt x="38033" y="953055"/>
                  <a:pt x="44368" y="1005321"/>
                </a:cubicBezTo>
                <a:cubicBezTo>
                  <a:pt x="53230" y="1002073"/>
                  <a:pt x="61129" y="1001011"/>
                  <a:pt x="66602" y="996800"/>
                </a:cubicBezTo>
                <a:cubicBezTo>
                  <a:pt x="78999" y="987272"/>
                  <a:pt x="90710" y="976881"/>
                  <a:pt x="101646" y="965706"/>
                </a:cubicBezTo>
                <a:cubicBezTo>
                  <a:pt x="124662" y="942209"/>
                  <a:pt x="147617" y="918572"/>
                  <a:pt x="169389" y="893933"/>
                </a:cubicBezTo>
                <a:cubicBezTo>
                  <a:pt x="202509" y="856523"/>
                  <a:pt x="233884" y="817549"/>
                  <a:pt x="267385" y="780500"/>
                </a:cubicBezTo>
                <a:cubicBezTo>
                  <a:pt x="288195" y="757465"/>
                  <a:pt x="308544" y="734549"/>
                  <a:pt x="322778" y="706682"/>
                </a:cubicBezTo>
                <a:cubicBezTo>
                  <a:pt x="326699" y="698731"/>
                  <a:pt x="331909" y="691482"/>
                  <a:pt x="338195" y="685231"/>
                </a:cubicBezTo>
                <a:cubicBezTo>
                  <a:pt x="375044" y="650046"/>
                  <a:pt x="394651" y="603133"/>
                  <a:pt x="422799" y="562034"/>
                </a:cubicBezTo>
                <a:cubicBezTo>
                  <a:pt x="427069" y="555819"/>
                  <a:pt x="430157" y="548783"/>
                  <a:pt x="436692" y="536774"/>
                </a:cubicBezTo>
                <a:close/>
                <a:moveTo>
                  <a:pt x="203732" y="1268434"/>
                </a:moveTo>
                <a:cubicBezTo>
                  <a:pt x="229594" y="1242371"/>
                  <a:pt x="257261" y="1223045"/>
                  <a:pt x="272136" y="1196561"/>
                </a:cubicBezTo>
                <a:cubicBezTo>
                  <a:pt x="283143" y="1176974"/>
                  <a:pt x="296475" y="1159532"/>
                  <a:pt x="308223" y="1140767"/>
                </a:cubicBezTo>
                <a:cubicBezTo>
                  <a:pt x="333624" y="1100069"/>
                  <a:pt x="358865" y="1059271"/>
                  <a:pt x="382843" y="1017751"/>
                </a:cubicBezTo>
                <a:cubicBezTo>
                  <a:pt x="393669" y="999026"/>
                  <a:pt x="401327" y="978496"/>
                  <a:pt x="410429" y="958789"/>
                </a:cubicBezTo>
                <a:cubicBezTo>
                  <a:pt x="400034" y="960928"/>
                  <a:pt x="390366" y="965713"/>
                  <a:pt x="382362" y="972682"/>
                </a:cubicBezTo>
                <a:cubicBezTo>
                  <a:pt x="365441" y="987398"/>
                  <a:pt x="349783" y="1003577"/>
                  <a:pt x="332582" y="1017931"/>
                </a:cubicBezTo>
                <a:cubicBezTo>
                  <a:pt x="294490" y="1049728"/>
                  <a:pt x="261812" y="1085674"/>
                  <a:pt x="238235" y="1129700"/>
                </a:cubicBezTo>
                <a:cubicBezTo>
                  <a:pt x="215741" y="1171541"/>
                  <a:pt x="202729" y="1215406"/>
                  <a:pt x="203732" y="12684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5596784" y="5510619"/>
            <a:ext cx="8013915" cy="660150"/>
          </a:xfrm>
          <a:custGeom>
            <a:avLst/>
            <a:gdLst/>
            <a:ahLst/>
            <a:cxnLst/>
            <a:rect l="l" t="t" r="r" b="b"/>
            <a:pathLst>
              <a:path w="8013915" h="660150" extrusionOk="0">
                <a:moveTo>
                  <a:pt x="7942202" y="0"/>
                </a:moveTo>
                <a:cubicBezTo>
                  <a:pt x="7954080" y="41117"/>
                  <a:pt x="7960933" y="74467"/>
                  <a:pt x="7973267" y="106447"/>
                </a:cubicBezTo>
                <a:cubicBezTo>
                  <a:pt x="7985146" y="137513"/>
                  <a:pt x="8026263" y="156244"/>
                  <a:pt x="8010273" y="201930"/>
                </a:cubicBezTo>
                <a:cubicBezTo>
                  <a:pt x="7958192" y="216092"/>
                  <a:pt x="7907938" y="226600"/>
                  <a:pt x="7848546" y="213808"/>
                </a:cubicBezTo>
                <a:cubicBezTo>
                  <a:pt x="7781388" y="199189"/>
                  <a:pt x="7709206" y="206955"/>
                  <a:pt x="7639307" y="207412"/>
                </a:cubicBezTo>
                <a:cubicBezTo>
                  <a:pt x="7440118" y="208783"/>
                  <a:pt x="7240930" y="208783"/>
                  <a:pt x="7042198" y="213808"/>
                </a:cubicBezTo>
                <a:cubicBezTo>
                  <a:pt x="6851689" y="218833"/>
                  <a:pt x="6661637" y="230712"/>
                  <a:pt x="6471129" y="237564"/>
                </a:cubicBezTo>
                <a:cubicBezTo>
                  <a:pt x="6240874" y="245788"/>
                  <a:pt x="6011076" y="250813"/>
                  <a:pt x="5780822" y="259950"/>
                </a:cubicBezTo>
                <a:cubicBezTo>
                  <a:pt x="5606760" y="266803"/>
                  <a:pt x="5432698" y="279595"/>
                  <a:pt x="5258636" y="287361"/>
                </a:cubicBezTo>
                <a:cubicBezTo>
                  <a:pt x="5055336" y="296955"/>
                  <a:pt x="4851579" y="303808"/>
                  <a:pt x="4647822" y="312488"/>
                </a:cubicBezTo>
                <a:cubicBezTo>
                  <a:pt x="4602136" y="314316"/>
                  <a:pt x="4556451" y="318884"/>
                  <a:pt x="4510765" y="322082"/>
                </a:cubicBezTo>
                <a:cubicBezTo>
                  <a:pt x="4277769" y="338072"/>
                  <a:pt x="4045230" y="354062"/>
                  <a:pt x="3812234" y="370052"/>
                </a:cubicBezTo>
                <a:cubicBezTo>
                  <a:pt x="3636345" y="381930"/>
                  <a:pt x="3459999" y="393809"/>
                  <a:pt x="3284110" y="405687"/>
                </a:cubicBezTo>
                <a:cubicBezTo>
                  <a:pt x="3134262" y="415738"/>
                  <a:pt x="2983956" y="424875"/>
                  <a:pt x="2834108" y="435839"/>
                </a:cubicBezTo>
                <a:cubicBezTo>
                  <a:pt x="2687001" y="446347"/>
                  <a:pt x="2540350" y="460052"/>
                  <a:pt x="2393700" y="470103"/>
                </a:cubicBezTo>
                <a:cubicBezTo>
                  <a:pt x="2069333" y="492946"/>
                  <a:pt x="1744509" y="509850"/>
                  <a:pt x="1420599" y="537261"/>
                </a:cubicBezTo>
                <a:cubicBezTo>
                  <a:pt x="1115420" y="563302"/>
                  <a:pt x="811612" y="600307"/>
                  <a:pt x="506890" y="630459"/>
                </a:cubicBezTo>
                <a:cubicBezTo>
                  <a:pt x="376229" y="643251"/>
                  <a:pt x="244655" y="652845"/>
                  <a:pt x="113538" y="659698"/>
                </a:cubicBezTo>
                <a:cubicBezTo>
                  <a:pt x="46837" y="663353"/>
                  <a:pt x="23537" y="645079"/>
                  <a:pt x="7090" y="597109"/>
                </a:cubicBezTo>
                <a:cubicBezTo>
                  <a:pt x="-14382" y="530408"/>
                  <a:pt x="13486" y="484266"/>
                  <a:pt x="82928" y="493403"/>
                </a:cubicBezTo>
                <a:cubicBezTo>
                  <a:pt x="169274" y="505281"/>
                  <a:pt x="251508" y="489748"/>
                  <a:pt x="335569" y="480154"/>
                </a:cubicBezTo>
                <a:cubicBezTo>
                  <a:pt x="475823" y="464164"/>
                  <a:pt x="616078" y="447261"/>
                  <a:pt x="756332" y="432641"/>
                </a:cubicBezTo>
                <a:cubicBezTo>
                  <a:pt x="904810" y="417108"/>
                  <a:pt x="1052374" y="387413"/>
                  <a:pt x="1203136" y="386956"/>
                </a:cubicBezTo>
                <a:cubicBezTo>
                  <a:pt x="1308213" y="386499"/>
                  <a:pt x="1412833" y="363199"/>
                  <a:pt x="1518366" y="357717"/>
                </a:cubicBezTo>
                <a:cubicBezTo>
                  <a:pt x="1621615" y="352235"/>
                  <a:pt x="1725321" y="341727"/>
                  <a:pt x="1829484" y="351321"/>
                </a:cubicBezTo>
                <a:cubicBezTo>
                  <a:pt x="1841362" y="352235"/>
                  <a:pt x="1854611" y="348123"/>
                  <a:pt x="1866489" y="344011"/>
                </a:cubicBezTo>
                <a:cubicBezTo>
                  <a:pt x="1876083" y="340813"/>
                  <a:pt x="1889332" y="327565"/>
                  <a:pt x="1892987" y="330306"/>
                </a:cubicBezTo>
                <a:cubicBezTo>
                  <a:pt x="1943698" y="365027"/>
                  <a:pt x="1989383" y="319798"/>
                  <a:pt x="2038724" y="322996"/>
                </a:cubicBezTo>
                <a:cubicBezTo>
                  <a:pt x="2088064" y="326194"/>
                  <a:pt x="2140146" y="305179"/>
                  <a:pt x="2187658" y="313859"/>
                </a:cubicBezTo>
                <a:cubicBezTo>
                  <a:pt x="2252989" y="325737"/>
                  <a:pt x="2312380" y="300610"/>
                  <a:pt x="2374055" y="301067"/>
                </a:cubicBezTo>
                <a:cubicBezTo>
                  <a:pt x="2489183" y="301981"/>
                  <a:pt x="2602026" y="272742"/>
                  <a:pt x="2715326" y="277311"/>
                </a:cubicBezTo>
                <a:cubicBezTo>
                  <a:pt x="2823144" y="281879"/>
                  <a:pt x="2931418" y="280509"/>
                  <a:pt x="3033297" y="259037"/>
                </a:cubicBezTo>
                <a:cubicBezTo>
                  <a:pt x="3155734" y="233453"/>
                  <a:pt x="3280455" y="266346"/>
                  <a:pt x="3399694" y="227514"/>
                </a:cubicBezTo>
                <a:cubicBezTo>
                  <a:pt x="3568274" y="245331"/>
                  <a:pt x="3732285" y="193706"/>
                  <a:pt x="3899493" y="192336"/>
                </a:cubicBezTo>
                <a:cubicBezTo>
                  <a:pt x="4006397" y="191422"/>
                  <a:pt x="4112845" y="189138"/>
                  <a:pt x="4219749" y="184112"/>
                </a:cubicBezTo>
                <a:cubicBezTo>
                  <a:pt x="4270003" y="181828"/>
                  <a:pt x="4319800" y="169950"/>
                  <a:pt x="4370054" y="165838"/>
                </a:cubicBezTo>
                <a:cubicBezTo>
                  <a:pt x="4410714" y="162640"/>
                  <a:pt x="4451831" y="165838"/>
                  <a:pt x="4492491" y="164011"/>
                </a:cubicBezTo>
                <a:cubicBezTo>
                  <a:pt x="4621781" y="158985"/>
                  <a:pt x="4751528" y="155787"/>
                  <a:pt x="4880360" y="146193"/>
                </a:cubicBezTo>
                <a:cubicBezTo>
                  <a:pt x="4934270" y="142082"/>
                  <a:pt x="4992290" y="174518"/>
                  <a:pt x="5043458" y="132031"/>
                </a:cubicBezTo>
                <a:cubicBezTo>
                  <a:pt x="5047112" y="128833"/>
                  <a:pt x="5060818" y="140254"/>
                  <a:pt x="5070413" y="142082"/>
                </a:cubicBezTo>
                <a:cubicBezTo>
                  <a:pt x="5095082" y="146193"/>
                  <a:pt x="5131174" y="160813"/>
                  <a:pt x="5143509" y="149848"/>
                </a:cubicBezTo>
                <a:cubicBezTo>
                  <a:pt x="5191479" y="106904"/>
                  <a:pt x="5248586" y="123808"/>
                  <a:pt x="5300210" y="119239"/>
                </a:cubicBezTo>
                <a:cubicBezTo>
                  <a:pt x="5414424" y="109188"/>
                  <a:pt x="5529552" y="108275"/>
                  <a:pt x="5644679" y="105990"/>
                </a:cubicBezTo>
                <a:cubicBezTo>
                  <a:pt x="5729654" y="104620"/>
                  <a:pt x="5814172" y="108275"/>
                  <a:pt x="5899147" y="108275"/>
                </a:cubicBezTo>
                <a:cubicBezTo>
                  <a:pt x="5917421" y="108275"/>
                  <a:pt x="5935695" y="104163"/>
                  <a:pt x="5953969" y="100508"/>
                </a:cubicBezTo>
                <a:cubicBezTo>
                  <a:pt x="5967218" y="97767"/>
                  <a:pt x="5981838" y="86345"/>
                  <a:pt x="5992345" y="90000"/>
                </a:cubicBezTo>
                <a:cubicBezTo>
                  <a:pt x="6111584" y="130660"/>
                  <a:pt x="6229453" y="69899"/>
                  <a:pt x="6350519" y="86345"/>
                </a:cubicBezTo>
                <a:cubicBezTo>
                  <a:pt x="6441890" y="98681"/>
                  <a:pt x="6538287" y="72640"/>
                  <a:pt x="6632856" y="66244"/>
                </a:cubicBezTo>
                <a:cubicBezTo>
                  <a:pt x="6657983" y="64416"/>
                  <a:pt x="6683567" y="70812"/>
                  <a:pt x="6709150" y="73554"/>
                </a:cubicBezTo>
                <a:cubicBezTo>
                  <a:pt x="6716917" y="74467"/>
                  <a:pt x="6727425" y="79493"/>
                  <a:pt x="6731993" y="76295"/>
                </a:cubicBezTo>
                <a:cubicBezTo>
                  <a:pt x="6779049" y="44315"/>
                  <a:pt x="6833872" y="51625"/>
                  <a:pt x="6885496" y="48883"/>
                </a:cubicBezTo>
                <a:cubicBezTo>
                  <a:pt x="6988289" y="43401"/>
                  <a:pt x="7091538" y="43401"/>
                  <a:pt x="7194330" y="41574"/>
                </a:cubicBezTo>
                <a:cubicBezTo>
                  <a:pt x="7209863" y="41117"/>
                  <a:pt x="7226767" y="48427"/>
                  <a:pt x="7241386" y="45685"/>
                </a:cubicBezTo>
                <a:cubicBezTo>
                  <a:pt x="7358798" y="24670"/>
                  <a:pt x="7477123" y="27411"/>
                  <a:pt x="7595449" y="28782"/>
                </a:cubicBezTo>
                <a:cubicBezTo>
                  <a:pt x="7685906" y="30152"/>
                  <a:pt x="7776363" y="28782"/>
                  <a:pt x="7866821" y="25127"/>
                </a:cubicBezTo>
                <a:cubicBezTo>
                  <a:pt x="7888293" y="25127"/>
                  <a:pt x="7910679" y="10965"/>
                  <a:pt x="7942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13"/>
          <p:cNvGrpSpPr/>
          <p:nvPr/>
        </p:nvGrpSpPr>
        <p:grpSpPr>
          <a:xfrm rot="-8100000">
            <a:off x="2650083" y="1742088"/>
            <a:ext cx="1347818" cy="1522543"/>
            <a:chOff x="4026650" y="1335314"/>
            <a:chExt cx="1629148" cy="1840343"/>
          </a:xfrm>
        </p:grpSpPr>
        <p:sp>
          <p:nvSpPr>
            <p:cNvPr id="103" name="Google Shape;103;p13"/>
            <p:cNvSpPr/>
            <p:nvPr/>
          </p:nvSpPr>
          <p:spPr>
            <a:xfrm>
              <a:off x="4198471" y="2810207"/>
              <a:ext cx="991107" cy="365450"/>
            </a:xfrm>
            <a:custGeom>
              <a:avLst/>
              <a:gdLst/>
              <a:ahLst/>
              <a:cxnLst/>
              <a:rect l="l" t="t" r="r" b="b"/>
              <a:pathLst>
                <a:path w="991107" h="365450" extrusionOk="0">
                  <a:moveTo>
                    <a:pt x="886333" y="148106"/>
                  </a:moveTo>
                  <a:cubicBezTo>
                    <a:pt x="732748" y="92322"/>
                    <a:pt x="571487" y="53863"/>
                    <a:pt x="405921" y="29427"/>
                  </a:cubicBezTo>
                  <a:cubicBezTo>
                    <a:pt x="319133" y="16618"/>
                    <a:pt x="51293" y="-52678"/>
                    <a:pt x="4797" y="80419"/>
                  </a:cubicBezTo>
                  <a:cubicBezTo>
                    <a:pt x="-8077" y="117273"/>
                    <a:pt x="6294" y="156042"/>
                    <a:pt x="32025" y="181626"/>
                  </a:cubicBezTo>
                  <a:cubicBezTo>
                    <a:pt x="57770" y="207222"/>
                    <a:pt x="93318" y="221919"/>
                    <a:pt x="128756" y="234606"/>
                  </a:cubicBezTo>
                  <a:cubicBezTo>
                    <a:pt x="965048" y="534044"/>
                    <a:pt x="1134424" y="238228"/>
                    <a:pt x="886333" y="1481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026650" y="1335314"/>
              <a:ext cx="959630" cy="760403"/>
            </a:xfrm>
            <a:custGeom>
              <a:avLst/>
              <a:gdLst/>
              <a:ahLst/>
              <a:cxnLst/>
              <a:rect l="l" t="t" r="r" b="b"/>
              <a:pathLst>
                <a:path w="959630" h="760403" extrusionOk="0">
                  <a:moveTo>
                    <a:pt x="102716" y="760214"/>
                  </a:moveTo>
                  <a:cubicBezTo>
                    <a:pt x="286342" y="752724"/>
                    <a:pt x="502666" y="562429"/>
                    <a:pt x="644973" y="453297"/>
                  </a:cubicBezTo>
                  <a:cubicBezTo>
                    <a:pt x="761439" y="363985"/>
                    <a:pt x="1002879" y="208130"/>
                    <a:pt x="952915" y="66049"/>
                  </a:cubicBezTo>
                  <a:cubicBezTo>
                    <a:pt x="870217" y="-169110"/>
                    <a:pt x="202209" y="272697"/>
                    <a:pt x="20429" y="622023"/>
                  </a:cubicBezTo>
                  <a:cubicBezTo>
                    <a:pt x="-27809" y="714721"/>
                    <a:pt x="13282" y="763865"/>
                    <a:pt x="102716" y="7602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120665" y="1954977"/>
              <a:ext cx="1535133" cy="598112"/>
            </a:xfrm>
            <a:custGeom>
              <a:avLst/>
              <a:gdLst/>
              <a:ahLst/>
              <a:cxnLst/>
              <a:rect l="l" t="t" r="r" b="b"/>
              <a:pathLst>
                <a:path w="1535133" h="598112" extrusionOk="0">
                  <a:moveTo>
                    <a:pt x="1349561" y="4322"/>
                  </a:moveTo>
                  <a:cubicBezTo>
                    <a:pt x="1063648" y="-30519"/>
                    <a:pt x="521435" y="152856"/>
                    <a:pt x="277851" y="282482"/>
                  </a:cubicBezTo>
                  <a:cubicBezTo>
                    <a:pt x="190187" y="329135"/>
                    <a:pt x="-149968" y="488744"/>
                    <a:pt x="76439" y="574386"/>
                  </a:cubicBezTo>
                  <a:cubicBezTo>
                    <a:pt x="202653" y="622128"/>
                    <a:pt x="367280" y="586499"/>
                    <a:pt x="504386" y="565604"/>
                  </a:cubicBezTo>
                  <a:cubicBezTo>
                    <a:pt x="1570405" y="403150"/>
                    <a:pt x="1726050" y="50202"/>
                    <a:pt x="1349561" y="4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3"/>
          <p:cNvSpPr/>
          <p:nvPr/>
        </p:nvSpPr>
        <p:spPr>
          <a:xfrm rot="-3698462">
            <a:off x="15153279" y="7883881"/>
            <a:ext cx="4209939" cy="3846047"/>
          </a:xfrm>
          <a:custGeom>
            <a:avLst/>
            <a:gdLst/>
            <a:ahLst/>
            <a:cxnLst/>
            <a:rect l="l" t="t" r="r" b="b"/>
            <a:pathLst>
              <a:path w="4209886" h="3845999" extrusionOk="0">
                <a:moveTo>
                  <a:pt x="935214" y="53143"/>
                </a:moveTo>
                <a:cubicBezTo>
                  <a:pt x="1473334" y="-151459"/>
                  <a:pt x="1717024" y="282384"/>
                  <a:pt x="2094339" y="546525"/>
                </a:cubicBezTo>
                <a:cubicBezTo>
                  <a:pt x="2653159" y="863897"/>
                  <a:pt x="3413680" y="359919"/>
                  <a:pt x="3951548" y="744651"/>
                </a:cubicBezTo>
                <a:cubicBezTo>
                  <a:pt x="4223848" y="944207"/>
                  <a:pt x="4293774" y="1370566"/>
                  <a:pt x="4099310" y="1646564"/>
                </a:cubicBezTo>
                <a:cubicBezTo>
                  <a:pt x="3814977" y="1967888"/>
                  <a:pt x="3604273" y="2084191"/>
                  <a:pt x="3658800" y="2568154"/>
                </a:cubicBezTo>
                <a:cubicBezTo>
                  <a:pt x="3757589" y="3140080"/>
                  <a:pt x="3669571" y="3786850"/>
                  <a:pt x="2920747" y="3561225"/>
                </a:cubicBezTo>
                <a:cubicBezTo>
                  <a:pt x="2508090" y="3395055"/>
                  <a:pt x="2198176" y="3350989"/>
                  <a:pt x="1789979" y="3567953"/>
                </a:cubicBezTo>
                <a:cubicBezTo>
                  <a:pt x="1431934" y="3747831"/>
                  <a:pt x="960542" y="4000366"/>
                  <a:pt x="591978" y="3722266"/>
                </a:cubicBezTo>
                <a:cubicBezTo>
                  <a:pt x="143390" y="3338123"/>
                  <a:pt x="498575" y="2665199"/>
                  <a:pt x="354852" y="2174929"/>
                </a:cubicBezTo>
                <a:cubicBezTo>
                  <a:pt x="164427" y="1695086"/>
                  <a:pt x="-191683" y="1358877"/>
                  <a:pt x="128412" y="818150"/>
                </a:cubicBezTo>
                <a:cubicBezTo>
                  <a:pt x="247985" y="613548"/>
                  <a:pt x="465589" y="532733"/>
                  <a:pt x="590716" y="343016"/>
                </a:cubicBezTo>
                <a:cubicBezTo>
                  <a:pt x="675788" y="214267"/>
                  <a:pt x="790144" y="110159"/>
                  <a:pt x="935214" y="53143"/>
                </a:cubicBezTo>
                <a:close/>
              </a:path>
            </a:pathLst>
          </a:custGeom>
          <a:solidFill>
            <a:srgbClr val="CDDA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/>
          <p:nvPr/>
        </p:nvSpPr>
        <p:spPr>
          <a:xfrm rot="-3698462">
            <a:off x="15372300" y="8790547"/>
            <a:ext cx="3772000" cy="3640384"/>
          </a:xfrm>
          <a:custGeom>
            <a:avLst/>
            <a:gdLst/>
            <a:ahLst/>
            <a:cxnLst/>
            <a:rect l="l" t="t" r="r" b="b"/>
            <a:pathLst>
              <a:path w="3771953" h="3640338" extrusionOk="0">
                <a:moveTo>
                  <a:pt x="1921498" y="17962"/>
                </a:moveTo>
                <a:cubicBezTo>
                  <a:pt x="2331277" y="123824"/>
                  <a:pt x="2554196" y="539273"/>
                  <a:pt x="2899023" y="753033"/>
                </a:cubicBezTo>
                <a:cubicBezTo>
                  <a:pt x="3150306" y="908770"/>
                  <a:pt x="3476650" y="970341"/>
                  <a:pt x="3646310" y="1212547"/>
                </a:cubicBezTo>
                <a:cubicBezTo>
                  <a:pt x="3846447" y="1504403"/>
                  <a:pt x="3740004" y="1878654"/>
                  <a:pt x="3749962" y="2208388"/>
                </a:cubicBezTo>
                <a:cubicBezTo>
                  <a:pt x="3758185" y="2453160"/>
                  <a:pt x="3823514" y="2725095"/>
                  <a:pt x="3680484" y="2923841"/>
                </a:cubicBezTo>
                <a:cubicBezTo>
                  <a:pt x="3415470" y="3269344"/>
                  <a:pt x="2906491" y="3073617"/>
                  <a:pt x="2546350" y="3197361"/>
                </a:cubicBezTo>
                <a:cubicBezTo>
                  <a:pt x="2232001" y="3305637"/>
                  <a:pt x="1999426" y="3655592"/>
                  <a:pt x="1643736" y="3639822"/>
                </a:cubicBezTo>
                <a:cubicBezTo>
                  <a:pt x="1285783" y="3613036"/>
                  <a:pt x="1104657" y="3249349"/>
                  <a:pt x="894487" y="3004954"/>
                </a:cubicBezTo>
                <a:cubicBezTo>
                  <a:pt x="559618" y="2632212"/>
                  <a:pt x="-66064" y="2323681"/>
                  <a:pt x="5677" y="1742913"/>
                </a:cubicBezTo>
                <a:cubicBezTo>
                  <a:pt x="118985" y="1204398"/>
                  <a:pt x="931677" y="848860"/>
                  <a:pt x="1234561" y="310874"/>
                </a:cubicBezTo>
                <a:cubicBezTo>
                  <a:pt x="1389133" y="90020"/>
                  <a:pt x="1643660" y="-51984"/>
                  <a:pt x="1921498" y="179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C686701-FF7A-4AD6-A757-F88E10789173}"/>
              </a:ext>
            </a:extLst>
          </p:cNvPr>
          <p:cNvSpPr txBox="1"/>
          <p:nvPr/>
        </p:nvSpPr>
        <p:spPr>
          <a:xfrm>
            <a:off x="5056567" y="6999392"/>
            <a:ext cx="8325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賴佩妤、孔慶茹、林正翌、陳柔錡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/>
          <p:nvPr/>
        </p:nvSpPr>
        <p:spPr>
          <a:xfrm rot="-6421735">
            <a:off x="-3521751" y="8259371"/>
            <a:ext cx="6042824" cy="5831970"/>
          </a:xfrm>
          <a:custGeom>
            <a:avLst/>
            <a:gdLst/>
            <a:ahLst/>
            <a:cxnLst/>
            <a:rect l="l" t="t" r="r" b="b"/>
            <a:pathLst>
              <a:path w="6050145" h="5839036" extrusionOk="0">
                <a:moveTo>
                  <a:pt x="3082049" y="28811"/>
                </a:moveTo>
                <a:cubicBezTo>
                  <a:pt x="3739326" y="198611"/>
                  <a:pt x="4096884" y="864984"/>
                  <a:pt x="4649980" y="1207852"/>
                </a:cubicBezTo>
                <a:cubicBezTo>
                  <a:pt x="5053035" y="1457651"/>
                  <a:pt x="5576485" y="1556409"/>
                  <a:pt x="5848617" y="1944904"/>
                </a:cubicBezTo>
                <a:cubicBezTo>
                  <a:pt x="6169632" y="2413035"/>
                  <a:pt x="5998900" y="3013327"/>
                  <a:pt x="6014872" y="3542213"/>
                </a:cubicBezTo>
                <a:cubicBezTo>
                  <a:pt x="6028061" y="3934824"/>
                  <a:pt x="6132848" y="4371003"/>
                  <a:pt x="5903430" y="4689787"/>
                </a:cubicBezTo>
                <a:cubicBezTo>
                  <a:pt x="5478353" y="5243968"/>
                  <a:pt x="4661959" y="4930025"/>
                  <a:pt x="4084300" y="5128509"/>
                </a:cubicBezTo>
                <a:cubicBezTo>
                  <a:pt x="3580089" y="5302182"/>
                  <a:pt x="3207043" y="5863503"/>
                  <a:pt x="2636523" y="5838209"/>
                </a:cubicBezTo>
                <a:cubicBezTo>
                  <a:pt x="2062373" y="5795244"/>
                  <a:pt x="1771849" y="5211896"/>
                  <a:pt x="1434741" y="4819891"/>
                </a:cubicBezTo>
                <a:cubicBezTo>
                  <a:pt x="897617" y="4222020"/>
                  <a:pt x="-105966" y="3727142"/>
                  <a:pt x="9106" y="2795600"/>
                </a:cubicBezTo>
                <a:cubicBezTo>
                  <a:pt x="190850" y="1931833"/>
                  <a:pt x="1494394" y="1361556"/>
                  <a:pt x="1980213" y="498636"/>
                </a:cubicBezTo>
                <a:cubicBezTo>
                  <a:pt x="2228144" y="144391"/>
                  <a:pt x="2636402" y="-83381"/>
                  <a:pt x="3082049" y="288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0"/>
          <p:cNvSpPr/>
          <p:nvPr/>
        </p:nvSpPr>
        <p:spPr>
          <a:xfrm rot="560680">
            <a:off x="5055029" y="2669183"/>
            <a:ext cx="6265464" cy="2424526"/>
          </a:xfrm>
          <a:custGeom>
            <a:avLst/>
            <a:gdLst/>
            <a:ahLst/>
            <a:cxnLst/>
            <a:rect l="l" t="t" r="r" b="b"/>
            <a:pathLst>
              <a:path w="4577376" h="1871497" extrusionOk="0">
                <a:moveTo>
                  <a:pt x="4143552" y="132445"/>
                </a:moveTo>
                <a:cubicBezTo>
                  <a:pt x="4105533" y="161750"/>
                  <a:pt x="4060387" y="151058"/>
                  <a:pt x="4017616" y="148681"/>
                </a:cubicBezTo>
                <a:cubicBezTo>
                  <a:pt x="3908709" y="142741"/>
                  <a:pt x="3800595" y="123732"/>
                  <a:pt x="3690896" y="128880"/>
                </a:cubicBezTo>
                <a:cubicBezTo>
                  <a:pt x="3617235" y="132445"/>
                  <a:pt x="3543575" y="132048"/>
                  <a:pt x="3469518" y="141157"/>
                </a:cubicBezTo>
                <a:cubicBezTo>
                  <a:pt x="3525754" y="163730"/>
                  <a:pt x="3582781" y="185512"/>
                  <a:pt x="3638621" y="209273"/>
                </a:cubicBezTo>
                <a:cubicBezTo>
                  <a:pt x="3668719" y="221946"/>
                  <a:pt x="3696836" y="238975"/>
                  <a:pt x="3726538" y="252836"/>
                </a:cubicBezTo>
                <a:cubicBezTo>
                  <a:pt x="3767725" y="271845"/>
                  <a:pt x="3802575" y="302735"/>
                  <a:pt x="3852078" y="306695"/>
                </a:cubicBezTo>
                <a:cubicBezTo>
                  <a:pt x="3877027" y="308675"/>
                  <a:pt x="3905541" y="324912"/>
                  <a:pt x="3922966" y="343525"/>
                </a:cubicBezTo>
                <a:cubicBezTo>
                  <a:pt x="3948312" y="370059"/>
                  <a:pt x="3977618" y="381940"/>
                  <a:pt x="4010091" y="394217"/>
                </a:cubicBezTo>
                <a:cubicBezTo>
                  <a:pt x="4032269" y="402533"/>
                  <a:pt x="4050882" y="419958"/>
                  <a:pt x="4072267" y="431839"/>
                </a:cubicBezTo>
                <a:cubicBezTo>
                  <a:pt x="4122562" y="460353"/>
                  <a:pt x="4174045" y="486490"/>
                  <a:pt x="4223153" y="516588"/>
                </a:cubicBezTo>
                <a:cubicBezTo>
                  <a:pt x="4259983" y="539558"/>
                  <a:pt x="4295229" y="565695"/>
                  <a:pt x="4328891" y="593417"/>
                </a:cubicBezTo>
                <a:cubicBezTo>
                  <a:pt x="4389483" y="643316"/>
                  <a:pt x="4447302" y="696383"/>
                  <a:pt x="4491261" y="762123"/>
                </a:cubicBezTo>
                <a:cubicBezTo>
                  <a:pt x="4497201" y="770836"/>
                  <a:pt x="4510666" y="778360"/>
                  <a:pt x="4510666" y="785885"/>
                </a:cubicBezTo>
                <a:cubicBezTo>
                  <a:pt x="4509478" y="831031"/>
                  <a:pt x="4543140" y="863901"/>
                  <a:pt x="4551457" y="905088"/>
                </a:cubicBezTo>
                <a:cubicBezTo>
                  <a:pt x="4559773" y="948255"/>
                  <a:pt x="4573634" y="991025"/>
                  <a:pt x="4576406" y="1034588"/>
                </a:cubicBezTo>
                <a:cubicBezTo>
                  <a:pt x="4581951" y="1117357"/>
                  <a:pt x="4564921" y="1189829"/>
                  <a:pt x="4494825" y="1249629"/>
                </a:cubicBezTo>
                <a:cubicBezTo>
                  <a:pt x="4419977" y="1312993"/>
                  <a:pt x="4335227" y="1351011"/>
                  <a:pt x="4244934" y="1381505"/>
                </a:cubicBezTo>
                <a:cubicBezTo>
                  <a:pt x="4166917" y="1407643"/>
                  <a:pt x="4088900" y="1434572"/>
                  <a:pt x="4008903" y="1454770"/>
                </a:cubicBezTo>
                <a:cubicBezTo>
                  <a:pt x="3922174" y="1476551"/>
                  <a:pt x="3834257" y="1493580"/>
                  <a:pt x="3745151" y="1505461"/>
                </a:cubicBezTo>
                <a:cubicBezTo>
                  <a:pt x="3678619" y="1514173"/>
                  <a:pt x="3614463" y="1537935"/>
                  <a:pt x="3548327" y="1551004"/>
                </a:cubicBezTo>
                <a:cubicBezTo>
                  <a:pt x="3420015" y="1576745"/>
                  <a:pt x="3291307" y="1599715"/>
                  <a:pt x="3162599" y="1623476"/>
                </a:cubicBezTo>
                <a:cubicBezTo>
                  <a:pt x="3100424" y="1634961"/>
                  <a:pt x="3037852" y="1645653"/>
                  <a:pt x="2975280" y="1655554"/>
                </a:cubicBezTo>
                <a:cubicBezTo>
                  <a:pt x="2904788" y="1666643"/>
                  <a:pt x="2833899" y="1675751"/>
                  <a:pt x="2763011" y="1686840"/>
                </a:cubicBezTo>
                <a:cubicBezTo>
                  <a:pt x="2665193" y="1702285"/>
                  <a:pt x="2567771" y="1720898"/>
                  <a:pt x="2469557" y="1734363"/>
                </a:cubicBezTo>
                <a:cubicBezTo>
                  <a:pt x="2352334" y="1750204"/>
                  <a:pt x="2234714" y="1762085"/>
                  <a:pt x="2117491" y="1775945"/>
                </a:cubicBezTo>
                <a:cubicBezTo>
                  <a:pt x="2018881" y="1787430"/>
                  <a:pt x="1920271" y="1801291"/>
                  <a:pt x="1821265" y="1810004"/>
                </a:cubicBezTo>
                <a:cubicBezTo>
                  <a:pt x="1746020" y="1816736"/>
                  <a:pt x="1669984" y="1817528"/>
                  <a:pt x="1594343" y="1821884"/>
                </a:cubicBezTo>
                <a:cubicBezTo>
                  <a:pt x="1529395" y="1825448"/>
                  <a:pt x="1464447" y="1830597"/>
                  <a:pt x="1399499" y="1835349"/>
                </a:cubicBezTo>
                <a:cubicBezTo>
                  <a:pt x="1313166" y="1841686"/>
                  <a:pt x="1227229" y="1848814"/>
                  <a:pt x="1140895" y="1854358"/>
                </a:cubicBezTo>
                <a:cubicBezTo>
                  <a:pt x="1033573" y="1861091"/>
                  <a:pt x="926646" y="1870199"/>
                  <a:pt x="819323" y="1871387"/>
                </a:cubicBezTo>
                <a:cubicBezTo>
                  <a:pt x="700912" y="1872575"/>
                  <a:pt x="583293" y="1864259"/>
                  <a:pt x="466466" y="1841289"/>
                </a:cubicBezTo>
                <a:cubicBezTo>
                  <a:pt x="378944" y="1823864"/>
                  <a:pt x="292611" y="1801687"/>
                  <a:pt x="214198" y="1759708"/>
                </a:cubicBezTo>
                <a:cubicBezTo>
                  <a:pt x="36383" y="1663871"/>
                  <a:pt x="-39257" y="1518926"/>
                  <a:pt x="19750" y="1321310"/>
                </a:cubicBezTo>
                <a:cubicBezTo>
                  <a:pt x="73610" y="1140722"/>
                  <a:pt x="192813" y="1016371"/>
                  <a:pt x="345678" y="917365"/>
                </a:cubicBezTo>
                <a:cubicBezTo>
                  <a:pt x="413003" y="873802"/>
                  <a:pt x="479139" y="828655"/>
                  <a:pt x="548443" y="789053"/>
                </a:cubicBezTo>
                <a:cubicBezTo>
                  <a:pt x="643489" y="734401"/>
                  <a:pt x="739723" y="680938"/>
                  <a:pt x="838333" y="633019"/>
                </a:cubicBezTo>
                <a:cubicBezTo>
                  <a:pt x="946447" y="580744"/>
                  <a:pt x="1056146" y="531637"/>
                  <a:pt x="1168221" y="488074"/>
                </a:cubicBezTo>
                <a:cubicBezTo>
                  <a:pt x="1273563" y="446888"/>
                  <a:pt x="1382866" y="414414"/>
                  <a:pt x="1490189" y="377980"/>
                </a:cubicBezTo>
                <a:cubicBezTo>
                  <a:pt x="1551572" y="356990"/>
                  <a:pt x="1611768" y="334021"/>
                  <a:pt x="1673548" y="314616"/>
                </a:cubicBezTo>
                <a:cubicBezTo>
                  <a:pt x="1739684" y="293626"/>
                  <a:pt x="1807008" y="275013"/>
                  <a:pt x="1873540" y="255212"/>
                </a:cubicBezTo>
                <a:cubicBezTo>
                  <a:pt x="1918291" y="242143"/>
                  <a:pt x="1962646" y="227490"/>
                  <a:pt x="2007396" y="215610"/>
                </a:cubicBezTo>
                <a:cubicBezTo>
                  <a:pt x="2084621" y="193828"/>
                  <a:pt x="2162242" y="172443"/>
                  <a:pt x="2240259" y="154226"/>
                </a:cubicBezTo>
                <a:cubicBezTo>
                  <a:pt x="2312335" y="137593"/>
                  <a:pt x="2384808" y="124524"/>
                  <a:pt x="2457676" y="111455"/>
                </a:cubicBezTo>
                <a:cubicBezTo>
                  <a:pt x="2557078" y="93238"/>
                  <a:pt x="2656480" y="77397"/>
                  <a:pt x="2755486" y="57992"/>
                </a:cubicBezTo>
                <a:cubicBezTo>
                  <a:pt x="2771327" y="54824"/>
                  <a:pt x="2786772" y="39379"/>
                  <a:pt x="2798653" y="26310"/>
                </a:cubicBezTo>
                <a:cubicBezTo>
                  <a:pt x="2818454" y="4529"/>
                  <a:pt x="2834295" y="-6956"/>
                  <a:pt x="2868749" y="4529"/>
                </a:cubicBezTo>
                <a:cubicBezTo>
                  <a:pt x="2951915" y="31854"/>
                  <a:pt x="3039436" y="40963"/>
                  <a:pt x="3126561" y="41755"/>
                </a:cubicBezTo>
                <a:cubicBezTo>
                  <a:pt x="3186757" y="42151"/>
                  <a:pt x="3246953" y="33438"/>
                  <a:pt x="3307148" y="29478"/>
                </a:cubicBezTo>
                <a:cubicBezTo>
                  <a:pt x="3384769" y="24330"/>
                  <a:pt x="3462390" y="-2204"/>
                  <a:pt x="3540407" y="26706"/>
                </a:cubicBezTo>
                <a:cubicBezTo>
                  <a:pt x="3660798" y="1360"/>
                  <a:pt x="3780001" y="29478"/>
                  <a:pt x="3899205" y="38983"/>
                </a:cubicBezTo>
                <a:cubicBezTo>
                  <a:pt x="3969697" y="44527"/>
                  <a:pt x="4038605" y="69477"/>
                  <a:pt x="4108306" y="85318"/>
                </a:cubicBezTo>
                <a:cubicBezTo>
                  <a:pt x="4133255" y="90466"/>
                  <a:pt x="4145136" y="104327"/>
                  <a:pt x="4143552" y="132445"/>
                </a:cubicBezTo>
                <a:close/>
                <a:moveTo>
                  <a:pt x="387261" y="1737531"/>
                </a:moveTo>
                <a:cubicBezTo>
                  <a:pt x="469238" y="1744660"/>
                  <a:pt x="536958" y="1742679"/>
                  <a:pt x="601114" y="1757728"/>
                </a:cubicBezTo>
                <a:cubicBezTo>
                  <a:pt x="675171" y="1775153"/>
                  <a:pt x="751207" y="1770401"/>
                  <a:pt x="820512" y="1760104"/>
                </a:cubicBezTo>
                <a:cubicBezTo>
                  <a:pt x="894568" y="1749412"/>
                  <a:pt x="968229" y="1759708"/>
                  <a:pt x="1041097" y="1745452"/>
                </a:cubicBezTo>
                <a:cubicBezTo>
                  <a:pt x="1076343" y="1738719"/>
                  <a:pt x="1112381" y="1735551"/>
                  <a:pt x="1148024" y="1733967"/>
                </a:cubicBezTo>
                <a:cubicBezTo>
                  <a:pt x="1201091" y="1731591"/>
                  <a:pt x="1254158" y="1734363"/>
                  <a:pt x="1307225" y="1731195"/>
                </a:cubicBezTo>
                <a:cubicBezTo>
                  <a:pt x="1410588" y="1724858"/>
                  <a:pt x="1513950" y="1715750"/>
                  <a:pt x="1617312" y="1709017"/>
                </a:cubicBezTo>
                <a:cubicBezTo>
                  <a:pt x="1645430" y="1707037"/>
                  <a:pt x="1676716" y="1718918"/>
                  <a:pt x="1701270" y="1709413"/>
                </a:cubicBezTo>
                <a:cubicBezTo>
                  <a:pt x="1788791" y="1676543"/>
                  <a:pt x="1880669" y="1697929"/>
                  <a:pt x="1969774" y="1682484"/>
                </a:cubicBezTo>
                <a:cubicBezTo>
                  <a:pt x="2036702" y="1670999"/>
                  <a:pt x="2107591" y="1680900"/>
                  <a:pt x="2170955" y="1646050"/>
                </a:cubicBezTo>
                <a:cubicBezTo>
                  <a:pt x="2179667" y="1641297"/>
                  <a:pt x="2191548" y="1641297"/>
                  <a:pt x="2201844" y="1642089"/>
                </a:cubicBezTo>
                <a:cubicBezTo>
                  <a:pt x="2231150" y="1643673"/>
                  <a:pt x="2260852" y="1651198"/>
                  <a:pt x="2289366" y="1647634"/>
                </a:cubicBezTo>
                <a:cubicBezTo>
                  <a:pt x="2316691" y="1644069"/>
                  <a:pt x="2341641" y="1626248"/>
                  <a:pt x="2368967" y="1620704"/>
                </a:cubicBezTo>
                <a:cubicBezTo>
                  <a:pt x="2422430" y="1609615"/>
                  <a:pt x="2476685" y="1602883"/>
                  <a:pt x="2530545" y="1594170"/>
                </a:cubicBezTo>
                <a:cubicBezTo>
                  <a:pt x="2558662" y="1589814"/>
                  <a:pt x="2586780" y="1583874"/>
                  <a:pt x="2614898" y="1581101"/>
                </a:cubicBezTo>
                <a:cubicBezTo>
                  <a:pt x="2650540" y="1577537"/>
                  <a:pt x="2686578" y="1579913"/>
                  <a:pt x="2721824" y="1573973"/>
                </a:cubicBezTo>
                <a:cubicBezTo>
                  <a:pt x="2828355" y="1556152"/>
                  <a:pt x="2934885" y="1535955"/>
                  <a:pt x="3041020" y="1515757"/>
                </a:cubicBezTo>
                <a:cubicBezTo>
                  <a:pt x="3153887" y="1494372"/>
                  <a:pt x="3266358" y="1471799"/>
                  <a:pt x="3379225" y="1450413"/>
                </a:cubicBezTo>
                <a:cubicBezTo>
                  <a:pt x="3468726" y="1433780"/>
                  <a:pt x="3558624" y="1419524"/>
                  <a:pt x="3647729" y="1401702"/>
                </a:cubicBezTo>
                <a:cubicBezTo>
                  <a:pt x="3708717" y="1389426"/>
                  <a:pt x="3768913" y="1373981"/>
                  <a:pt x="3829108" y="1358536"/>
                </a:cubicBezTo>
                <a:cubicBezTo>
                  <a:pt x="3867127" y="1348635"/>
                  <a:pt x="3903957" y="1330418"/>
                  <a:pt x="3942371" y="1326458"/>
                </a:cubicBezTo>
                <a:cubicBezTo>
                  <a:pt x="4027121" y="1317349"/>
                  <a:pt x="4107910" y="1294776"/>
                  <a:pt x="4186322" y="1263490"/>
                </a:cubicBezTo>
                <a:cubicBezTo>
                  <a:pt x="4266319" y="1231412"/>
                  <a:pt x="4345128" y="1195770"/>
                  <a:pt x="4423145" y="1158940"/>
                </a:cubicBezTo>
                <a:cubicBezTo>
                  <a:pt x="4465915" y="1138742"/>
                  <a:pt x="4495221" y="1096368"/>
                  <a:pt x="4497201" y="1053993"/>
                </a:cubicBezTo>
                <a:cubicBezTo>
                  <a:pt x="4500766" y="972016"/>
                  <a:pt x="4461163" y="898356"/>
                  <a:pt x="4417601" y="831823"/>
                </a:cubicBezTo>
                <a:cubicBezTo>
                  <a:pt x="4392255" y="793013"/>
                  <a:pt x="4350672" y="763707"/>
                  <a:pt x="4313050" y="734401"/>
                </a:cubicBezTo>
                <a:cubicBezTo>
                  <a:pt x="4240181" y="677374"/>
                  <a:pt x="4169689" y="617178"/>
                  <a:pt x="4085336" y="575200"/>
                </a:cubicBezTo>
                <a:cubicBezTo>
                  <a:pt x="3983558" y="524509"/>
                  <a:pt x="3888116" y="459957"/>
                  <a:pt x="3783962" y="413622"/>
                </a:cubicBezTo>
                <a:cubicBezTo>
                  <a:pt x="3553475" y="311051"/>
                  <a:pt x="3310317" y="247688"/>
                  <a:pt x="3063989" y="196600"/>
                </a:cubicBezTo>
                <a:cubicBezTo>
                  <a:pt x="3012506" y="185908"/>
                  <a:pt x="2959835" y="170463"/>
                  <a:pt x="2908352" y="172047"/>
                </a:cubicBezTo>
                <a:cubicBezTo>
                  <a:pt x="2819642" y="174819"/>
                  <a:pt x="2730933" y="185908"/>
                  <a:pt x="2643412" y="199769"/>
                </a:cubicBezTo>
                <a:cubicBezTo>
                  <a:pt x="2553910" y="214026"/>
                  <a:pt x="2464805" y="232639"/>
                  <a:pt x="2376491" y="254816"/>
                </a:cubicBezTo>
                <a:cubicBezTo>
                  <a:pt x="2188379" y="302339"/>
                  <a:pt x="1997100" y="338773"/>
                  <a:pt x="1813741" y="405305"/>
                </a:cubicBezTo>
                <a:cubicBezTo>
                  <a:pt x="1712358" y="442136"/>
                  <a:pt x="1608996" y="472233"/>
                  <a:pt x="1506822" y="507480"/>
                </a:cubicBezTo>
                <a:cubicBezTo>
                  <a:pt x="1384846" y="549458"/>
                  <a:pt x="1263267" y="591833"/>
                  <a:pt x="1142479" y="636583"/>
                </a:cubicBezTo>
                <a:cubicBezTo>
                  <a:pt x="1011791" y="684898"/>
                  <a:pt x="884271" y="740342"/>
                  <a:pt x="762692" y="808458"/>
                </a:cubicBezTo>
                <a:cubicBezTo>
                  <a:pt x="674379" y="857961"/>
                  <a:pt x="588837" y="912216"/>
                  <a:pt x="501316" y="962512"/>
                </a:cubicBezTo>
                <a:cubicBezTo>
                  <a:pt x="381321" y="1031420"/>
                  <a:pt x="273602" y="1114981"/>
                  <a:pt x="184100" y="1220323"/>
                </a:cubicBezTo>
                <a:cubicBezTo>
                  <a:pt x="114796" y="1301904"/>
                  <a:pt x="81530" y="1398534"/>
                  <a:pt x="77966" y="1505065"/>
                </a:cubicBezTo>
                <a:cubicBezTo>
                  <a:pt x="77570" y="1522886"/>
                  <a:pt x="83906" y="1542291"/>
                  <a:pt x="92223" y="1558132"/>
                </a:cubicBezTo>
                <a:cubicBezTo>
                  <a:pt x="104104" y="1580309"/>
                  <a:pt x="118756" y="1601695"/>
                  <a:pt x="136182" y="1619912"/>
                </a:cubicBezTo>
                <a:cubicBezTo>
                  <a:pt x="180932" y="1667039"/>
                  <a:pt x="231623" y="1708225"/>
                  <a:pt x="300928" y="1708225"/>
                </a:cubicBezTo>
                <a:cubicBezTo>
                  <a:pt x="339342" y="1708225"/>
                  <a:pt x="371420" y="1715750"/>
                  <a:pt x="387261" y="173753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5938761" y="3180445"/>
            <a:ext cx="4497999" cy="140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Algerian" panose="04020705040A02060702" pitchFamily="82" charset="0"/>
              </a:rPr>
              <a:t>DEMO</a:t>
            </a:r>
            <a:endParaRPr sz="7200" dirty="0">
              <a:latin typeface="Algerian" panose="04020705040A02060702" pitchFamily="82" charset="0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11958224" y="4076620"/>
            <a:ext cx="4094951" cy="1223467"/>
          </a:xfrm>
          <a:custGeom>
            <a:avLst/>
            <a:gdLst/>
            <a:ahLst/>
            <a:cxnLst/>
            <a:rect l="l" t="t" r="r" b="b"/>
            <a:pathLst>
              <a:path w="1078328" h="322177" extrusionOk="0">
                <a:moveTo>
                  <a:pt x="0" y="0"/>
                </a:moveTo>
                <a:lnTo>
                  <a:pt x="1078328" y="0"/>
                </a:lnTo>
                <a:lnTo>
                  <a:pt x="1078328" y="322177"/>
                </a:lnTo>
                <a:lnTo>
                  <a:pt x="0" y="3221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246" name="Google Shape;246;p20"/>
          <p:cNvSpPr/>
          <p:nvPr/>
        </p:nvSpPr>
        <p:spPr>
          <a:xfrm rot="103101">
            <a:off x="1450753" y="1433507"/>
            <a:ext cx="3443762" cy="401574"/>
          </a:xfrm>
          <a:custGeom>
            <a:avLst/>
            <a:gdLst/>
            <a:ahLst/>
            <a:cxnLst/>
            <a:rect l="l" t="t" r="r" b="b"/>
            <a:pathLst>
              <a:path w="5882396" h="484566" extrusionOk="0">
                <a:moveTo>
                  <a:pt x="5829756" y="0"/>
                </a:moveTo>
                <a:cubicBezTo>
                  <a:pt x="5838475" y="30181"/>
                  <a:pt x="5843505" y="54661"/>
                  <a:pt x="5852559" y="78135"/>
                </a:cubicBezTo>
                <a:cubicBezTo>
                  <a:pt x="5861279" y="100938"/>
                  <a:pt x="5891459" y="114687"/>
                  <a:pt x="5879722" y="148221"/>
                </a:cubicBezTo>
                <a:cubicBezTo>
                  <a:pt x="5841493" y="158617"/>
                  <a:pt x="5804606" y="166330"/>
                  <a:pt x="5761011" y="156940"/>
                </a:cubicBezTo>
                <a:cubicBezTo>
                  <a:pt x="5711716" y="146209"/>
                  <a:pt x="5658732" y="151910"/>
                  <a:pt x="5607425" y="152245"/>
                </a:cubicBezTo>
                <a:cubicBezTo>
                  <a:pt x="5461216" y="153251"/>
                  <a:pt x="5315007" y="153251"/>
                  <a:pt x="5169133" y="156940"/>
                </a:cubicBezTo>
                <a:cubicBezTo>
                  <a:pt x="5029295" y="160629"/>
                  <a:pt x="4889793" y="169348"/>
                  <a:pt x="4749956" y="174378"/>
                </a:cubicBezTo>
                <a:cubicBezTo>
                  <a:pt x="4580944" y="180414"/>
                  <a:pt x="4412266" y="184103"/>
                  <a:pt x="4243254" y="190810"/>
                </a:cubicBezTo>
                <a:cubicBezTo>
                  <a:pt x="4115489" y="195840"/>
                  <a:pt x="3987724" y="205229"/>
                  <a:pt x="3859959" y="210930"/>
                </a:cubicBezTo>
                <a:cubicBezTo>
                  <a:pt x="3710731" y="217972"/>
                  <a:pt x="3561169" y="223002"/>
                  <a:pt x="3411607" y="229374"/>
                </a:cubicBezTo>
                <a:cubicBezTo>
                  <a:pt x="3378072" y="230715"/>
                  <a:pt x="3344538" y="234069"/>
                  <a:pt x="3311004" y="236416"/>
                </a:cubicBezTo>
                <a:cubicBezTo>
                  <a:pt x="3139980" y="248153"/>
                  <a:pt x="2969291" y="259890"/>
                  <a:pt x="2798267" y="271627"/>
                </a:cubicBezTo>
                <a:cubicBezTo>
                  <a:pt x="2669160" y="280346"/>
                  <a:pt x="2539718" y="289065"/>
                  <a:pt x="2410611" y="297784"/>
                </a:cubicBezTo>
                <a:cubicBezTo>
                  <a:pt x="2300619" y="305161"/>
                  <a:pt x="2190292" y="311868"/>
                  <a:pt x="2080300" y="319916"/>
                </a:cubicBezTo>
                <a:cubicBezTo>
                  <a:pt x="1972319" y="327629"/>
                  <a:pt x="1864675" y="337689"/>
                  <a:pt x="1757030" y="345067"/>
                </a:cubicBezTo>
                <a:cubicBezTo>
                  <a:pt x="1518937" y="361834"/>
                  <a:pt x="1280509" y="374242"/>
                  <a:pt x="1042752" y="394362"/>
                </a:cubicBezTo>
                <a:cubicBezTo>
                  <a:pt x="818744" y="413477"/>
                  <a:pt x="595741" y="440639"/>
                  <a:pt x="372068" y="462772"/>
                </a:cubicBezTo>
                <a:cubicBezTo>
                  <a:pt x="276161" y="472162"/>
                  <a:pt x="179582" y="479204"/>
                  <a:pt x="83339" y="484234"/>
                </a:cubicBezTo>
                <a:cubicBezTo>
                  <a:pt x="34379" y="486917"/>
                  <a:pt x="17277" y="473503"/>
                  <a:pt x="5205" y="438292"/>
                </a:cubicBezTo>
                <a:cubicBezTo>
                  <a:pt x="-10557" y="389332"/>
                  <a:pt x="9899" y="355463"/>
                  <a:pt x="60871" y="362169"/>
                </a:cubicBezTo>
                <a:cubicBezTo>
                  <a:pt x="124251" y="370888"/>
                  <a:pt x="184612" y="359487"/>
                  <a:pt x="246315" y="352445"/>
                </a:cubicBezTo>
                <a:cubicBezTo>
                  <a:pt x="349265" y="340708"/>
                  <a:pt x="452215" y="328300"/>
                  <a:pt x="555165" y="317569"/>
                </a:cubicBezTo>
                <a:cubicBezTo>
                  <a:pt x="664151" y="306167"/>
                  <a:pt x="772467" y="284370"/>
                  <a:pt x="883129" y="284035"/>
                </a:cubicBezTo>
                <a:cubicBezTo>
                  <a:pt x="960258" y="283699"/>
                  <a:pt x="1037051" y="266597"/>
                  <a:pt x="1114515" y="262573"/>
                </a:cubicBezTo>
                <a:cubicBezTo>
                  <a:pt x="1190302" y="258549"/>
                  <a:pt x="1266425" y="250836"/>
                  <a:pt x="1342883" y="257878"/>
                </a:cubicBezTo>
                <a:cubicBezTo>
                  <a:pt x="1351602" y="258549"/>
                  <a:pt x="1361327" y="255531"/>
                  <a:pt x="1370046" y="252513"/>
                </a:cubicBezTo>
                <a:cubicBezTo>
                  <a:pt x="1377088" y="250165"/>
                  <a:pt x="1386813" y="240440"/>
                  <a:pt x="1389495" y="242452"/>
                </a:cubicBezTo>
                <a:cubicBezTo>
                  <a:pt x="1426718" y="267938"/>
                  <a:pt x="1460253" y="234739"/>
                  <a:pt x="1496470" y="237087"/>
                </a:cubicBezTo>
                <a:cubicBezTo>
                  <a:pt x="1532686" y="239434"/>
                  <a:pt x="1570915" y="224009"/>
                  <a:pt x="1605791" y="230380"/>
                </a:cubicBezTo>
                <a:cubicBezTo>
                  <a:pt x="1653745" y="239099"/>
                  <a:pt x="1697339" y="220655"/>
                  <a:pt x="1742610" y="220990"/>
                </a:cubicBezTo>
                <a:cubicBezTo>
                  <a:pt x="1827116" y="221661"/>
                  <a:pt x="1909946" y="200199"/>
                  <a:pt x="1993111" y="203553"/>
                </a:cubicBezTo>
                <a:cubicBezTo>
                  <a:pt x="2072251" y="206906"/>
                  <a:pt x="2151727" y="205900"/>
                  <a:pt x="2226509" y="190139"/>
                </a:cubicBezTo>
                <a:cubicBezTo>
                  <a:pt x="2316380" y="171360"/>
                  <a:pt x="2407929" y="195504"/>
                  <a:pt x="2495453" y="167000"/>
                </a:cubicBezTo>
                <a:cubicBezTo>
                  <a:pt x="2619194" y="180079"/>
                  <a:pt x="2739582" y="142185"/>
                  <a:pt x="2862317" y="141179"/>
                </a:cubicBezTo>
                <a:cubicBezTo>
                  <a:pt x="2940787" y="140508"/>
                  <a:pt x="3018921" y="138832"/>
                  <a:pt x="3097391" y="135143"/>
                </a:cubicBezTo>
                <a:cubicBezTo>
                  <a:pt x="3134279" y="133466"/>
                  <a:pt x="3170831" y="124747"/>
                  <a:pt x="3207719" y="121729"/>
                </a:cubicBezTo>
                <a:cubicBezTo>
                  <a:pt x="3237564" y="119382"/>
                  <a:pt x="3267745" y="121729"/>
                  <a:pt x="3297590" y="120388"/>
                </a:cubicBezTo>
                <a:cubicBezTo>
                  <a:pt x="3392492" y="116699"/>
                  <a:pt x="3487729" y="114352"/>
                  <a:pt x="3582295" y="107309"/>
                </a:cubicBezTo>
                <a:cubicBezTo>
                  <a:pt x="3621866" y="104291"/>
                  <a:pt x="3664454" y="128101"/>
                  <a:pt x="3702013" y="96914"/>
                </a:cubicBezTo>
                <a:cubicBezTo>
                  <a:pt x="3704695" y="94566"/>
                  <a:pt x="3714755" y="102950"/>
                  <a:pt x="3721798" y="104291"/>
                </a:cubicBezTo>
                <a:cubicBezTo>
                  <a:pt x="3739906" y="107309"/>
                  <a:pt x="3766398" y="118040"/>
                  <a:pt x="3775453" y="109992"/>
                </a:cubicBezTo>
                <a:cubicBezTo>
                  <a:pt x="3810663" y="78470"/>
                  <a:pt x="3852581" y="90878"/>
                  <a:pt x="3890475" y="87524"/>
                </a:cubicBezTo>
                <a:cubicBezTo>
                  <a:pt x="3974310" y="80147"/>
                  <a:pt x="4058816" y="79476"/>
                  <a:pt x="4143322" y="77799"/>
                </a:cubicBezTo>
                <a:cubicBezTo>
                  <a:pt x="4205696" y="76793"/>
                  <a:pt x="4267734" y="79476"/>
                  <a:pt x="4330108" y="79476"/>
                </a:cubicBezTo>
                <a:cubicBezTo>
                  <a:pt x="4343521" y="79476"/>
                  <a:pt x="4356935" y="76458"/>
                  <a:pt x="4370349" y="73775"/>
                </a:cubicBezTo>
                <a:cubicBezTo>
                  <a:pt x="4380074" y="71763"/>
                  <a:pt x="4390805" y="63380"/>
                  <a:pt x="4398517" y="66062"/>
                </a:cubicBezTo>
                <a:cubicBezTo>
                  <a:pt x="4486042" y="95908"/>
                  <a:pt x="4572560" y="51307"/>
                  <a:pt x="4661426" y="63380"/>
                </a:cubicBezTo>
                <a:cubicBezTo>
                  <a:pt x="4728494" y="72434"/>
                  <a:pt x="4799251" y="53319"/>
                  <a:pt x="4868667" y="48625"/>
                </a:cubicBezTo>
                <a:cubicBezTo>
                  <a:pt x="4887111" y="47283"/>
                  <a:pt x="4905890" y="51978"/>
                  <a:pt x="4924669" y="53990"/>
                </a:cubicBezTo>
                <a:cubicBezTo>
                  <a:pt x="4930369" y="54661"/>
                  <a:pt x="4938083" y="58350"/>
                  <a:pt x="4941436" y="56002"/>
                </a:cubicBezTo>
                <a:cubicBezTo>
                  <a:pt x="4975976" y="32528"/>
                  <a:pt x="5016217" y="37894"/>
                  <a:pt x="5054111" y="35882"/>
                </a:cubicBezTo>
                <a:cubicBezTo>
                  <a:pt x="5129563" y="31857"/>
                  <a:pt x="5205350" y="31857"/>
                  <a:pt x="5280802" y="30516"/>
                </a:cubicBezTo>
                <a:cubicBezTo>
                  <a:pt x="5292203" y="30181"/>
                  <a:pt x="5304611" y="35546"/>
                  <a:pt x="5315342" y="33534"/>
                </a:cubicBezTo>
                <a:cubicBezTo>
                  <a:pt x="5401525" y="18108"/>
                  <a:pt x="5488378" y="20121"/>
                  <a:pt x="5575232" y="21127"/>
                </a:cubicBezTo>
                <a:cubicBezTo>
                  <a:pt x="5641630" y="22133"/>
                  <a:pt x="5708027" y="21127"/>
                  <a:pt x="5774425" y="18444"/>
                </a:cubicBezTo>
                <a:cubicBezTo>
                  <a:pt x="5790186" y="18444"/>
                  <a:pt x="5806618" y="8048"/>
                  <a:pt x="58297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0"/>
          <p:cNvSpPr/>
          <p:nvPr/>
        </p:nvSpPr>
        <p:spPr>
          <a:xfrm rot="3690908">
            <a:off x="8055922" y="9204749"/>
            <a:ext cx="4591231" cy="3997268"/>
          </a:xfrm>
          <a:custGeom>
            <a:avLst/>
            <a:gdLst/>
            <a:ahLst/>
            <a:cxnLst/>
            <a:rect l="l" t="t" r="r" b="b"/>
            <a:pathLst>
              <a:path w="4585717" h="3992467" extrusionOk="0">
                <a:moveTo>
                  <a:pt x="634" y="2210280"/>
                </a:moveTo>
                <a:cubicBezTo>
                  <a:pt x="-4265" y="2032686"/>
                  <a:pt x="18930" y="1860994"/>
                  <a:pt x="80725" y="1692194"/>
                </a:cubicBezTo>
                <a:cubicBezTo>
                  <a:pt x="112243" y="1606082"/>
                  <a:pt x="162351" y="1534667"/>
                  <a:pt x="204669" y="1456700"/>
                </a:cubicBezTo>
                <a:cubicBezTo>
                  <a:pt x="260267" y="1354476"/>
                  <a:pt x="343251" y="1279932"/>
                  <a:pt x="419152" y="1197303"/>
                </a:cubicBezTo>
                <a:cubicBezTo>
                  <a:pt x="436504" y="1178416"/>
                  <a:pt x="445593" y="1147843"/>
                  <a:pt x="482658" y="1159530"/>
                </a:cubicBezTo>
                <a:cubicBezTo>
                  <a:pt x="486908" y="1160828"/>
                  <a:pt x="497650" y="1141174"/>
                  <a:pt x="505617" y="1131436"/>
                </a:cubicBezTo>
                <a:cubicBezTo>
                  <a:pt x="529226" y="1102397"/>
                  <a:pt x="552303" y="1078317"/>
                  <a:pt x="593795" y="1067457"/>
                </a:cubicBezTo>
                <a:cubicBezTo>
                  <a:pt x="641484" y="1055240"/>
                  <a:pt x="680556" y="1018646"/>
                  <a:pt x="726356" y="996219"/>
                </a:cubicBezTo>
                <a:cubicBezTo>
                  <a:pt x="854372" y="933656"/>
                  <a:pt x="922305" y="906507"/>
                  <a:pt x="1058349" y="904795"/>
                </a:cubicBezTo>
                <a:cubicBezTo>
                  <a:pt x="1083374" y="904500"/>
                  <a:pt x="1086030" y="849138"/>
                  <a:pt x="1120734" y="882544"/>
                </a:cubicBezTo>
                <a:cubicBezTo>
                  <a:pt x="1235353" y="827359"/>
                  <a:pt x="1367501" y="852384"/>
                  <a:pt x="1484067" y="800859"/>
                </a:cubicBezTo>
                <a:cubicBezTo>
                  <a:pt x="1556663" y="768752"/>
                  <a:pt x="1635810" y="751695"/>
                  <a:pt x="1711121" y="725371"/>
                </a:cubicBezTo>
                <a:cubicBezTo>
                  <a:pt x="1741458" y="714747"/>
                  <a:pt x="1769729" y="697867"/>
                  <a:pt x="1798413" y="682935"/>
                </a:cubicBezTo>
                <a:cubicBezTo>
                  <a:pt x="1824677" y="669242"/>
                  <a:pt x="1848876" y="649706"/>
                  <a:pt x="1876616" y="641148"/>
                </a:cubicBezTo>
                <a:cubicBezTo>
                  <a:pt x="1906126" y="632177"/>
                  <a:pt x="1931446" y="622085"/>
                  <a:pt x="1949035" y="596056"/>
                </a:cubicBezTo>
                <a:cubicBezTo>
                  <a:pt x="1953461" y="589564"/>
                  <a:pt x="1960248" y="580298"/>
                  <a:pt x="1966328" y="579944"/>
                </a:cubicBezTo>
                <a:cubicBezTo>
                  <a:pt x="2036858" y="576343"/>
                  <a:pt x="2074808" y="515906"/>
                  <a:pt x="2128989" y="484566"/>
                </a:cubicBezTo>
                <a:cubicBezTo>
                  <a:pt x="2185296" y="451927"/>
                  <a:pt x="2230033" y="399457"/>
                  <a:pt x="2280378" y="356254"/>
                </a:cubicBezTo>
                <a:cubicBezTo>
                  <a:pt x="2340875" y="304375"/>
                  <a:pt x="2397004" y="245354"/>
                  <a:pt x="2463816" y="203449"/>
                </a:cubicBezTo>
                <a:cubicBezTo>
                  <a:pt x="2567338" y="138526"/>
                  <a:pt x="2683492" y="96503"/>
                  <a:pt x="2793979" y="44387"/>
                </a:cubicBezTo>
                <a:cubicBezTo>
                  <a:pt x="2877375" y="5020"/>
                  <a:pt x="2959238" y="1302"/>
                  <a:pt x="3044346" y="2069"/>
                </a:cubicBezTo>
                <a:cubicBezTo>
                  <a:pt x="3156132" y="3073"/>
                  <a:pt x="3267858" y="-1236"/>
                  <a:pt x="3379467" y="358"/>
                </a:cubicBezTo>
                <a:cubicBezTo>
                  <a:pt x="3489541" y="2010"/>
                  <a:pt x="3591943" y="30871"/>
                  <a:pt x="3669083" y="118400"/>
                </a:cubicBezTo>
                <a:cubicBezTo>
                  <a:pt x="3699243" y="152691"/>
                  <a:pt x="3732294" y="184385"/>
                  <a:pt x="3764343" y="216965"/>
                </a:cubicBezTo>
                <a:cubicBezTo>
                  <a:pt x="3768068" y="220752"/>
                  <a:pt x="3772732" y="223481"/>
                  <a:pt x="3777858" y="224873"/>
                </a:cubicBezTo>
                <a:cubicBezTo>
                  <a:pt x="3909711" y="257512"/>
                  <a:pt x="3988917" y="361389"/>
                  <a:pt x="4079279" y="449153"/>
                </a:cubicBezTo>
                <a:cubicBezTo>
                  <a:pt x="4199268" y="565956"/>
                  <a:pt x="4293466" y="703829"/>
                  <a:pt x="4378279" y="846423"/>
                </a:cubicBezTo>
                <a:cubicBezTo>
                  <a:pt x="4444029" y="956852"/>
                  <a:pt x="4489829" y="1076605"/>
                  <a:pt x="4520343" y="1204622"/>
                </a:cubicBezTo>
                <a:cubicBezTo>
                  <a:pt x="4555625" y="1348695"/>
                  <a:pt x="4576815" y="1495858"/>
                  <a:pt x="4583613" y="1644033"/>
                </a:cubicBezTo>
                <a:cubicBezTo>
                  <a:pt x="4591994" y="1850606"/>
                  <a:pt x="4575881" y="2056885"/>
                  <a:pt x="4525654" y="2258264"/>
                </a:cubicBezTo>
                <a:cubicBezTo>
                  <a:pt x="4484930" y="2421634"/>
                  <a:pt x="4424551" y="2578630"/>
                  <a:pt x="4363701" y="2735803"/>
                </a:cubicBezTo>
                <a:cubicBezTo>
                  <a:pt x="4316506" y="2859265"/>
                  <a:pt x="4254726" y="2976644"/>
                  <a:pt x="4179673" y="3085443"/>
                </a:cubicBezTo>
                <a:cubicBezTo>
                  <a:pt x="4088309" y="3216470"/>
                  <a:pt x="3985908" y="3341653"/>
                  <a:pt x="3859779" y="3443642"/>
                </a:cubicBezTo>
                <a:cubicBezTo>
                  <a:pt x="3769477" y="3516651"/>
                  <a:pt x="3684664" y="3597686"/>
                  <a:pt x="3588283" y="3661370"/>
                </a:cubicBezTo>
                <a:cubicBezTo>
                  <a:pt x="3503116" y="3717735"/>
                  <a:pt x="3409214" y="3767076"/>
                  <a:pt x="3312360" y="3798181"/>
                </a:cubicBezTo>
                <a:cubicBezTo>
                  <a:pt x="3163509" y="3846401"/>
                  <a:pt x="3010763" y="3888896"/>
                  <a:pt x="2856600" y="3910025"/>
                </a:cubicBezTo>
                <a:cubicBezTo>
                  <a:pt x="2653745" y="3937765"/>
                  <a:pt x="2450004" y="3967925"/>
                  <a:pt x="2243962" y="3967866"/>
                </a:cubicBezTo>
                <a:cubicBezTo>
                  <a:pt x="2211973" y="3967866"/>
                  <a:pt x="2180043" y="3982031"/>
                  <a:pt x="2147876" y="3982916"/>
                </a:cubicBezTo>
                <a:cubicBezTo>
                  <a:pt x="2024581" y="3986280"/>
                  <a:pt x="1898867" y="4002157"/>
                  <a:pt x="1778641" y="3983684"/>
                </a:cubicBezTo>
                <a:cubicBezTo>
                  <a:pt x="1683735" y="3969164"/>
                  <a:pt x="1588003" y="3989586"/>
                  <a:pt x="1494101" y="3959072"/>
                </a:cubicBezTo>
                <a:cubicBezTo>
                  <a:pt x="1435080" y="3939713"/>
                  <a:pt x="1368209" y="3944080"/>
                  <a:pt x="1305234" y="3934283"/>
                </a:cubicBezTo>
                <a:cubicBezTo>
                  <a:pt x="1256836" y="3926669"/>
                  <a:pt x="1209147" y="3915042"/>
                  <a:pt x="1170253" y="3880692"/>
                </a:cubicBezTo>
                <a:cubicBezTo>
                  <a:pt x="1162875" y="3874258"/>
                  <a:pt x="1147471" y="3875616"/>
                  <a:pt x="1135725" y="3875616"/>
                </a:cubicBezTo>
                <a:cubicBezTo>
                  <a:pt x="1010365" y="3875616"/>
                  <a:pt x="894861" y="3838728"/>
                  <a:pt x="780773" y="3789563"/>
                </a:cubicBezTo>
                <a:cubicBezTo>
                  <a:pt x="716204" y="3761705"/>
                  <a:pt x="645910" y="3747422"/>
                  <a:pt x="603061" y="3684270"/>
                </a:cubicBezTo>
                <a:cubicBezTo>
                  <a:pt x="435323" y="3609431"/>
                  <a:pt x="367390" y="3458633"/>
                  <a:pt x="303648" y="3300988"/>
                </a:cubicBezTo>
                <a:cubicBezTo>
                  <a:pt x="246810" y="3160518"/>
                  <a:pt x="172031" y="3027131"/>
                  <a:pt x="118322" y="2885598"/>
                </a:cubicBezTo>
                <a:cubicBezTo>
                  <a:pt x="65734" y="2747017"/>
                  <a:pt x="16924" y="2605249"/>
                  <a:pt x="11789" y="2453801"/>
                </a:cubicBezTo>
                <a:cubicBezTo>
                  <a:pt x="8779" y="2372647"/>
                  <a:pt x="4352" y="2291434"/>
                  <a:pt x="634" y="221028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0"/>
          <p:cNvSpPr/>
          <p:nvPr/>
        </p:nvSpPr>
        <p:spPr>
          <a:xfrm rot="-5339846">
            <a:off x="1844024" y="8618718"/>
            <a:ext cx="1806253" cy="2424713"/>
          </a:xfrm>
          <a:custGeom>
            <a:avLst/>
            <a:gdLst/>
            <a:ahLst/>
            <a:cxnLst/>
            <a:rect l="l" t="t" r="r" b="b"/>
            <a:pathLst>
              <a:path w="1805976" h="2424342" extrusionOk="0">
                <a:moveTo>
                  <a:pt x="1603635" y="1325399"/>
                </a:moveTo>
                <a:cubicBezTo>
                  <a:pt x="1571709" y="1308987"/>
                  <a:pt x="1539335" y="1293024"/>
                  <a:pt x="1508084" y="1277286"/>
                </a:cubicBezTo>
                <a:cubicBezTo>
                  <a:pt x="1474135" y="1290776"/>
                  <a:pt x="1459972" y="1324949"/>
                  <a:pt x="1434566" y="1347207"/>
                </a:cubicBezTo>
                <a:cubicBezTo>
                  <a:pt x="1401067" y="1376659"/>
                  <a:pt x="1383756" y="1420500"/>
                  <a:pt x="1385779" y="1470186"/>
                </a:cubicBezTo>
                <a:cubicBezTo>
                  <a:pt x="1388477" y="1544153"/>
                  <a:pt x="1435016" y="1586870"/>
                  <a:pt x="1515503" y="1563938"/>
                </a:cubicBezTo>
                <a:cubicBezTo>
                  <a:pt x="1570585" y="1548200"/>
                  <a:pt x="1607457" y="1514701"/>
                  <a:pt x="1629265" y="1461867"/>
                </a:cubicBezTo>
                <a:cubicBezTo>
                  <a:pt x="1647925" y="1416678"/>
                  <a:pt x="1634211" y="1376209"/>
                  <a:pt x="1616225" y="1335741"/>
                </a:cubicBezTo>
                <a:cubicBezTo>
                  <a:pt x="1614201" y="1331469"/>
                  <a:pt x="1608581" y="1327872"/>
                  <a:pt x="1603635" y="1325399"/>
                </a:cubicBezTo>
                <a:close/>
                <a:moveTo>
                  <a:pt x="1476833" y="1503235"/>
                </a:moveTo>
                <a:cubicBezTo>
                  <a:pt x="1487625" y="1446579"/>
                  <a:pt x="1491447" y="1396444"/>
                  <a:pt x="1547878" y="1362495"/>
                </a:cubicBezTo>
                <a:cubicBezTo>
                  <a:pt x="1540234" y="1418476"/>
                  <a:pt x="1533264" y="1467488"/>
                  <a:pt x="1476833" y="1503235"/>
                </a:cubicBezTo>
                <a:close/>
                <a:moveTo>
                  <a:pt x="207472" y="1579901"/>
                </a:moveTo>
                <a:cubicBezTo>
                  <a:pt x="182291" y="1570458"/>
                  <a:pt x="156437" y="1562364"/>
                  <a:pt x="131031" y="1553821"/>
                </a:cubicBezTo>
                <a:cubicBezTo>
                  <a:pt x="133055" y="1548875"/>
                  <a:pt x="133280" y="1545278"/>
                  <a:pt x="135078" y="1543929"/>
                </a:cubicBezTo>
                <a:cubicBezTo>
                  <a:pt x="145195" y="1536959"/>
                  <a:pt x="155762" y="1530664"/>
                  <a:pt x="166104" y="1524369"/>
                </a:cubicBezTo>
                <a:cubicBezTo>
                  <a:pt x="166329" y="1520996"/>
                  <a:pt x="166779" y="1517849"/>
                  <a:pt x="167003" y="1514477"/>
                </a:cubicBezTo>
                <a:cubicBezTo>
                  <a:pt x="144971" y="1512678"/>
                  <a:pt x="122938" y="1512228"/>
                  <a:pt x="101354" y="1509081"/>
                </a:cubicBezTo>
                <a:cubicBezTo>
                  <a:pt x="70104" y="1504584"/>
                  <a:pt x="46272" y="1520996"/>
                  <a:pt x="34806" y="1544153"/>
                </a:cubicBezTo>
                <a:cubicBezTo>
                  <a:pt x="18169" y="1577652"/>
                  <a:pt x="4230" y="1614748"/>
                  <a:pt x="633" y="1651395"/>
                </a:cubicBezTo>
                <a:cubicBezTo>
                  <a:pt x="-3864" y="1697034"/>
                  <a:pt x="15471" y="1737278"/>
                  <a:pt x="62685" y="1755489"/>
                </a:cubicBezTo>
                <a:cubicBezTo>
                  <a:pt x="79546" y="1762009"/>
                  <a:pt x="97982" y="1764931"/>
                  <a:pt x="115968" y="1767405"/>
                </a:cubicBezTo>
                <a:cubicBezTo>
                  <a:pt x="174647" y="1775048"/>
                  <a:pt x="242545" y="1725587"/>
                  <a:pt x="253561" y="1667582"/>
                </a:cubicBezTo>
                <a:cubicBezTo>
                  <a:pt x="259631" y="1635208"/>
                  <a:pt x="236924" y="1590917"/>
                  <a:pt x="207472" y="1579901"/>
                </a:cubicBezTo>
                <a:close/>
                <a:moveTo>
                  <a:pt x="134179" y="1706027"/>
                </a:moveTo>
                <a:cubicBezTo>
                  <a:pt x="132156" y="1703554"/>
                  <a:pt x="130132" y="1701306"/>
                  <a:pt x="128109" y="1698833"/>
                </a:cubicBezTo>
                <a:cubicBezTo>
                  <a:pt x="134853" y="1693887"/>
                  <a:pt x="141373" y="1688716"/>
                  <a:pt x="148118" y="1683770"/>
                </a:cubicBezTo>
                <a:cubicBezTo>
                  <a:pt x="149917" y="1685793"/>
                  <a:pt x="151940" y="1687816"/>
                  <a:pt x="153739" y="1690065"/>
                </a:cubicBezTo>
                <a:cubicBezTo>
                  <a:pt x="147219" y="1695236"/>
                  <a:pt x="140699" y="1700632"/>
                  <a:pt x="134179" y="1706027"/>
                </a:cubicBezTo>
                <a:close/>
                <a:moveTo>
                  <a:pt x="707033" y="292553"/>
                </a:moveTo>
                <a:cubicBezTo>
                  <a:pt x="758518" y="286483"/>
                  <a:pt x="804157" y="244666"/>
                  <a:pt x="814274" y="192281"/>
                </a:cubicBezTo>
                <a:cubicBezTo>
                  <a:pt x="818546" y="170249"/>
                  <a:pt x="819670" y="147541"/>
                  <a:pt x="823042" y="117640"/>
                </a:cubicBezTo>
                <a:cubicBezTo>
                  <a:pt x="823267" y="98530"/>
                  <a:pt x="805057" y="62782"/>
                  <a:pt x="782124" y="45021"/>
                </a:cubicBezTo>
                <a:cubicBezTo>
                  <a:pt x="767736" y="33780"/>
                  <a:pt x="753347" y="22764"/>
                  <a:pt x="739183" y="11297"/>
                </a:cubicBezTo>
                <a:cubicBezTo>
                  <a:pt x="720972" y="-3541"/>
                  <a:pt x="708831" y="-4215"/>
                  <a:pt x="690845" y="11972"/>
                </a:cubicBezTo>
                <a:cubicBezTo>
                  <a:pt x="682752" y="19166"/>
                  <a:pt x="675782" y="28834"/>
                  <a:pt x="671061" y="38501"/>
                </a:cubicBezTo>
                <a:cubicBezTo>
                  <a:pt x="651951" y="77396"/>
                  <a:pt x="638012" y="117415"/>
                  <a:pt x="627894" y="159907"/>
                </a:cubicBezTo>
                <a:cubicBezTo>
                  <a:pt x="621150" y="188010"/>
                  <a:pt x="623173" y="212741"/>
                  <a:pt x="632616" y="237696"/>
                </a:cubicBezTo>
                <a:cubicBezTo>
                  <a:pt x="644082" y="267373"/>
                  <a:pt x="683876" y="295251"/>
                  <a:pt x="707033" y="292553"/>
                </a:cubicBezTo>
                <a:close/>
                <a:moveTo>
                  <a:pt x="733562" y="122361"/>
                </a:moveTo>
                <a:cubicBezTo>
                  <a:pt x="743904" y="158558"/>
                  <a:pt x="740532" y="168450"/>
                  <a:pt x="707932" y="201274"/>
                </a:cubicBezTo>
                <a:cubicBezTo>
                  <a:pt x="704785" y="170249"/>
                  <a:pt x="716476" y="146867"/>
                  <a:pt x="733562" y="122361"/>
                </a:cubicBezTo>
                <a:close/>
                <a:moveTo>
                  <a:pt x="841253" y="1982787"/>
                </a:moveTo>
                <a:cubicBezTo>
                  <a:pt x="837656" y="2011340"/>
                  <a:pt x="832035" y="2041241"/>
                  <a:pt x="806405" y="2061026"/>
                </a:cubicBezTo>
                <a:cubicBezTo>
                  <a:pt x="797637" y="2067995"/>
                  <a:pt x="789094" y="2075415"/>
                  <a:pt x="780551" y="2082609"/>
                </a:cubicBezTo>
                <a:cubicBezTo>
                  <a:pt x="735136" y="2120829"/>
                  <a:pt x="716251" y="2121279"/>
                  <a:pt x="671960" y="2085082"/>
                </a:cubicBezTo>
                <a:cubicBezTo>
                  <a:pt x="637112" y="2056529"/>
                  <a:pt x="631267" y="1984810"/>
                  <a:pt x="662293" y="1952660"/>
                </a:cubicBezTo>
                <a:cubicBezTo>
                  <a:pt x="669262" y="1945466"/>
                  <a:pt x="680728" y="1942993"/>
                  <a:pt x="690845" y="1937822"/>
                </a:cubicBezTo>
                <a:cubicBezTo>
                  <a:pt x="694218" y="1922534"/>
                  <a:pt x="697141" y="1909044"/>
                  <a:pt x="700738" y="1893082"/>
                </a:cubicBezTo>
                <a:cubicBezTo>
                  <a:pt x="711304" y="1894206"/>
                  <a:pt x="722096" y="1892407"/>
                  <a:pt x="729740" y="1896454"/>
                </a:cubicBezTo>
                <a:cubicBezTo>
                  <a:pt x="753347" y="1909044"/>
                  <a:pt x="777628" y="1916913"/>
                  <a:pt x="803932" y="1921634"/>
                </a:cubicBezTo>
                <a:cubicBezTo>
                  <a:pt x="828888" y="1926131"/>
                  <a:pt x="845300" y="1951986"/>
                  <a:pt x="841253" y="1982787"/>
                </a:cubicBezTo>
                <a:close/>
                <a:moveTo>
                  <a:pt x="982893" y="1127553"/>
                </a:moveTo>
                <a:cubicBezTo>
                  <a:pt x="969179" y="1132499"/>
                  <a:pt x="953216" y="1134747"/>
                  <a:pt x="942425" y="1143291"/>
                </a:cubicBezTo>
                <a:cubicBezTo>
                  <a:pt x="921741" y="1159928"/>
                  <a:pt x="900607" y="1177914"/>
                  <a:pt x="886218" y="1199722"/>
                </a:cubicBezTo>
                <a:cubicBezTo>
                  <a:pt x="864635" y="1232771"/>
                  <a:pt x="862387" y="1290326"/>
                  <a:pt x="900832" y="1322701"/>
                </a:cubicBezTo>
                <a:cubicBezTo>
                  <a:pt x="927811" y="1345408"/>
                  <a:pt x="956139" y="1337315"/>
                  <a:pt x="985366" y="1332144"/>
                </a:cubicBezTo>
                <a:cubicBezTo>
                  <a:pt x="1015268" y="1326973"/>
                  <a:pt x="1039099" y="1309886"/>
                  <a:pt x="1054387" y="1286504"/>
                </a:cubicBezTo>
                <a:cubicBezTo>
                  <a:pt x="1069226" y="1263797"/>
                  <a:pt x="1080017" y="1235919"/>
                  <a:pt x="1083615" y="1209164"/>
                </a:cubicBezTo>
                <a:cubicBezTo>
                  <a:pt x="1088561" y="1173417"/>
                  <a:pt x="1033703" y="1133398"/>
                  <a:pt x="982893" y="1127553"/>
                </a:cubicBezTo>
                <a:close/>
                <a:moveTo>
                  <a:pt x="957713" y="1271666"/>
                </a:moveTo>
                <a:cubicBezTo>
                  <a:pt x="965806" y="1218607"/>
                  <a:pt x="971427" y="1211413"/>
                  <a:pt x="1010097" y="1205117"/>
                </a:cubicBezTo>
                <a:cubicBezTo>
                  <a:pt x="1001329" y="1234794"/>
                  <a:pt x="988289" y="1257727"/>
                  <a:pt x="957713" y="1271666"/>
                </a:cubicBezTo>
                <a:close/>
                <a:moveTo>
                  <a:pt x="1123184" y="613828"/>
                </a:moveTo>
                <a:cubicBezTo>
                  <a:pt x="1109469" y="636311"/>
                  <a:pt x="1096879" y="659692"/>
                  <a:pt x="1080692" y="680376"/>
                </a:cubicBezTo>
                <a:cubicBezTo>
                  <a:pt x="1066528" y="698587"/>
                  <a:pt x="1046743" y="710053"/>
                  <a:pt x="1022462" y="710728"/>
                </a:cubicBezTo>
                <a:cubicBezTo>
                  <a:pt x="1011221" y="710952"/>
                  <a:pt x="999755" y="710728"/>
                  <a:pt x="988738" y="711852"/>
                </a:cubicBezTo>
                <a:cubicBezTo>
                  <a:pt x="960635" y="714774"/>
                  <a:pt x="941750" y="707355"/>
                  <a:pt x="931183" y="682625"/>
                </a:cubicBezTo>
                <a:cubicBezTo>
                  <a:pt x="919043" y="653622"/>
                  <a:pt x="914771" y="624395"/>
                  <a:pt x="930734" y="593369"/>
                </a:cubicBezTo>
                <a:cubicBezTo>
                  <a:pt x="950743" y="554699"/>
                  <a:pt x="976373" y="527271"/>
                  <a:pt x="1024036" y="525697"/>
                </a:cubicBezTo>
                <a:cubicBezTo>
                  <a:pt x="1022687" y="530418"/>
                  <a:pt x="1021563" y="534465"/>
                  <a:pt x="1019539" y="542109"/>
                </a:cubicBezTo>
                <a:cubicBezTo>
                  <a:pt x="1058659" y="530418"/>
                  <a:pt x="1082940" y="559645"/>
                  <a:pt x="1112392" y="573809"/>
                </a:cubicBezTo>
                <a:cubicBezTo>
                  <a:pt x="1126556" y="581004"/>
                  <a:pt x="1133526" y="596966"/>
                  <a:pt x="1123184" y="613828"/>
                </a:cubicBezTo>
                <a:close/>
                <a:moveTo>
                  <a:pt x="340568" y="770756"/>
                </a:moveTo>
                <a:cubicBezTo>
                  <a:pt x="336746" y="785594"/>
                  <a:pt x="334048" y="800658"/>
                  <a:pt x="330451" y="815721"/>
                </a:cubicBezTo>
                <a:cubicBezTo>
                  <a:pt x="322357" y="849894"/>
                  <a:pt x="288858" y="875299"/>
                  <a:pt x="249289" y="877997"/>
                </a:cubicBezTo>
                <a:cubicBezTo>
                  <a:pt x="215790" y="880246"/>
                  <a:pt x="173298" y="855740"/>
                  <a:pt x="166104" y="825163"/>
                </a:cubicBezTo>
                <a:cubicBezTo>
                  <a:pt x="159135" y="795711"/>
                  <a:pt x="165430" y="766934"/>
                  <a:pt x="185439" y="742428"/>
                </a:cubicBezTo>
                <a:cubicBezTo>
                  <a:pt x="193982" y="731861"/>
                  <a:pt x="201626" y="720620"/>
                  <a:pt x="210619" y="708255"/>
                </a:cubicBezTo>
                <a:cubicBezTo>
                  <a:pt x="230404" y="704208"/>
                  <a:pt x="249064" y="700386"/>
                  <a:pt x="263903" y="697463"/>
                </a:cubicBezTo>
                <a:cubicBezTo>
                  <a:pt x="284587" y="708704"/>
                  <a:pt x="302348" y="719046"/>
                  <a:pt x="321008" y="728264"/>
                </a:cubicBezTo>
                <a:cubicBezTo>
                  <a:pt x="342816" y="739056"/>
                  <a:pt x="346863" y="746700"/>
                  <a:pt x="340568" y="770756"/>
                </a:cubicBezTo>
                <a:close/>
                <a:moveTo>
                  <a:pt x="1779672" y="194979"/>
                </a:moveTo>
                <a:cubicBezTo>
                  <a:pt x="1810473" y="262202"/>
                  <a:pt x="1762586" y="332123"/>
                  <a:pt x="1688169" y="329425"/>
                </a:cubicBezTo>
                <a:cubicBezTo>
                  <a:pt x="1667260" y="328750"/>
                  <a:pt x="1654895" y="314361"/>
                  <a:pt x="1647026" y="297724"/>
                </a:cubicBezTo>
                <a:cubicBezTo>
                  <a:pt x="1630614" y="263101"/>
                  <a:pt x="1645452" y="207570"/>
                  <a:pt x="1675354" y="179466"/>
                </a:cubicBezTo>
                <a:cubicBezTo>
                  <a:pt x="1693565" y="162380"/>
                  <a:pt x="1709527" y="143045"/>
                  <a:pt x="1728637" y="122586"/>
                </a:cubicBezTo>
                <a:cubicBezTo>
                  <a:pt x="1757865" y="140572"/>
                  <a:pt x="1780347" y="154511"/>
                  <a:pt x="1805977" y="170249"/>
                </a:cubicBezTo>
                <a:cubicBezTo>
                  <a:pt x="1796085" y="179466"/>
                  <a:pt x="1787766" y="187335"/>
                  <a:pt x="1779672" y="194979"/>
                </a:cubicBezTo>
                <a:close/>
                <a:moveTo>
                  <a:pt x="192633" y="2306535"/>
                </a:moveTo>
                <a:cubicBezTo>
                  <a:pt x="195331" y="2330366"/>
                  <a:pt x="188587" y="2355996"/>
                  <a:pt x="181842" y="2379827"/>
                </a:cubicBezTo>
                <a:cubicBezTo>
                  <a:pt x="173523" y="2409954"/>
                  <a:pt x="143846" y="2413776"/>
                  <a:pt x="121139" y="2424343"/>
                </a:cubicBezTo>
                <a:cubicBezTo>
                  <a:pt x="88315" y="2412652"/>
                  <a:pt x="78872" y="2393092"/>
                  <a:pt x="80446" y="2358020"/>
                </a:cubicBezTo>
                <a:cubicBezTo>
                  <a:pt x="82020" y="2324071"/>
                  <a:pt x="94610" y="2302937"/>
                  <a:pt x="120689" y="2286975"/>
                </a:cubicBezTo>
                <a:cubicBezTo>
                  <a:pt x="118666" y="2277532"/>
                  <a:pt x="117092" y="2269438"/>
                  <a:pt x="115294" y="2261570"/>
                </a:cubicBezTo>
                <a:cubicBezTo>
                  <a:pt x="140474" y="2253026"/>
                  <a:pt x="189486" y="2278656"/>
                  <a:pt x="192633" y="23065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0"/>
          <p:cNvSpPr/>
          <p:nvPr/>
        </p:nvSpPr>
        <p:spPr>
          <a:xfrm rot="-3077726">
            <a:off x="17816021" y="5575670"/>
            <a:ext cx="650420" cy="1740362"/>
          </a:xfrm>
          <a:custGeom>
            <a:avLst/>
            <a:gdLst/>
            <a:ahLst/>
            <a:cxnLst/>
            <a:rect l="l" t="t" r="r" b="b"/>
            <a:pathLst>
              <a:path w="650737" h="1741211" extrusionOk="0">
                <a:moveTo>
                  <a:pt x="174983" y="1741212"/>
                </a:moveTo>
                <a:cubicBezTo>
                  <a:pt x="147817" y="1711761"/>
                  <a:pt x="148920" y="1689908"/>
                  <a:pt x="178090" y="1657911"/>
                </a:cubicBezTo>
                <a:cubicBezTo>
                  <a:pt x="185325" y="1650228"/>
                  <a:pt x="192112" y="1642135"/>
                  <a:pt x="198419" y="1633673"/>
                </a:cubicBezTo>
                <a:cubicBezTo>
                  <a:pt x="221956" y="1600934"/>
                  <a:pt x="246134" y="1569158"/>
                  <a:pt x="274602" y="1539987"/>
                </a:cubicBezTo>
                <a:cubicBezTo>
                  <a:pt x="299542" y="1514386"/>
                  <a:pt x="318087" y="1482469"/>
                  <a:pt x="338757" y="1452878"/>
                </a:cubicBezTo>
                <a:cubicBezTo>
                  <a:pt x="358985" y="1424029"/>
                  <a:pt x="378512" y="1394738"/>
                  <a:pt x="398100" y="1365427"/>
                </a:cubicBezTo>
                <a:cubicBezTo>
                  <a:pt x="423581" y="1327336"/>
                  <a:pt x="448501" y="1288743"/>
                  <a:pt x="474283" y="1250751"/>
                </a:cubicBezTo>
                <a:cubicBezTo>
                  <a:pt x="516625" y="1188241"/>
                  <a:pt x="549404" y="1120438"/>
                  <a:pt x="577632" y="1051031"/>
                </a:cubicBezTo>
                <a:cubicBezTo>
                  <a:pt x="595495" y="1007105"/>
                  <a:pt x="608285" y="959771"/>
                  <a:pt x="610571" y="911816"/>
                </a:cubicBezTo>
                <a:cubicBezTo>
                  <a:pt x="611533" y="891768"/>
                  <a:pt x="612215" y="868311"/>
                  <a:pt x="598281" y="850288"/>
                </a:cubicBezTo>
                <a:cubicBezTo>
                  <a:pt x="560350" y="850108"/>
                  <a:pt x="532503" y="873243"/>
                  <a:pt x="503172" y="889763"/>
                </a:cubicBezTo>
                <a:cubicBezTo>
                  <a:pt x="490101" y="897121"/>
                  <a:pt x="484528" y="918893"/>
                  <a:pt x="477110" y="934831"/>
                </a:cubicBezTo>
                <a:cubicBezTo>
                  <a:pt x="462976" y="964904"/>
                  <a:pt x="450746" y="996019"/>
                  <a:pt x="436171" y="1025931"/>
                </a:cubicBezTo>
                <a:cubicBezTo>
                  <a:pt x="420293" y="1058509"/>
                  <a:pt x="403232" y="1090546"/>
                  <a:pt x="385589" y="1122162"/>
                </a:cubicBezTo>
                <a:cubicBezTo>
                  <a:pt x="368769" y="1152395"/>
                  <a:pt x="353773" y="1184472"/>
                  <a:pt x="332201" y="1211056"/>
                </a:cubicBezTo>
                <a:cubicBezTo>
                  <a:pt x="297417" y="1253939"/>
                  <a:pt x="269290" y="1302456"/>
                  <a:pt x="226587" y="1338884"/>
                </a:cubicBezTo>
                <a:cubicBezTo>
                  <a:pt x="214558" y="1349108"/>
                  <a:pt x="204093" y="1358390"/>
                  <a:pt x="185989" y="1357127"/>
                </a:cubicBezTo>
                <a:cubicBezTo>
                  <a:pt x="166161" y="1355764"/>
                  <a:pt x="159926" y="1354240"/>
                  <a:pt x="156278" y="1334794"/>
                </a:cubicBezTo>
                <a:cubicBezTo>
                  <a:pt x="153491" y="1319557"/>
                  <a:pt x="153070" y="1303859"/>
                  <a:pt x="152268" y="1288322"/>
                </a:cubicBezTo>
                <a:cubicBezTo>
                  <a:pt x="148258" y="1216409"/>
                  <a:pt x="162693" y="1147984"/>
                  <a:pt x="199522" y="1086376"/>
                </a:cubicBezTo>
                <a:cubicBezTo>
                  <a:pt x="216783" y="1057527"/>
                  <a:pt x="241944" y="1032707"/>
                  <a:pt x="266483" y="1009130"/>
                </a:cubicBezTo>
                <a:cubicBezTo>
                  <a:pt x="297257" y="979539"/>
                  <a:pt x="330537" y="952434"/>
                  <a:pt x="363777" y="925529"/>
                </a:cubicBezTo>
                <a:cubicBezTo>
                  <a:pt x="382382" y="910453"/>
                  <a:pt x="403332" y="898283"/>
                  <a:pt x="422739" y="884149"/>
                </a:cubicBezTo>
                <a:cubicBezTo>
                  <a:pt x="442526" y="869715"/>
                  <a:pt x="458425" y="853837"/>
                  <a:pt x="469010" y="829257"/>
                </a:cubicBezTo>
                <a:cubicBezTo>
                  <a:pt x="487054" y="787276"/>
                  <a:pt x="497619" y="744092"/>
                  <a:pt x="504075" y="699625"/>
                </a:cubicBezTo>
                <a:cubicBezTo>
                  <a:pt x="510209" y="657424"/>
                  <a:pt x="509848" y="615162"/>
                  <a:pt x="495594" y="574103"/>
                </a:cubicBezTo>
                <a:cubicBezTo>
                  <a:pt x="494195" y="570429"/>
                  <a:pt x="492421" y="566909"/>
                  <a:pt x="490301" y="563598"/>
                </a:cubicBezTo>
                <a:cubicBezTo>
                  <a:pt x="489319" y="561994"/>
                  <a:pt x="487475" y="560952"/>
                  <a:pt x="483746" y="557584"/>
                </a:cubicBezTo>
                <a:cubicBezTo>
                  <a:pt x="470534" y="578033"/>
                  <a:pt x="458164" y="598522"/>
                  <a:pt x="444471" y="618089"/>
                </a:cubicBezTo>
                <a:cubicBezTo>
                  <a:pt x="401869" y="678976"/>
                  <a:pt x="363777" y="742990"/>
                  <a:pt x="314659" y="799345"/>
                </a:cubicBezTo>
                <a:cubicBezTo>
                  <a:pt x="280577" y="838460"/>
                  <a:pt x="249702" y="880441"/>
                  <a:pt x="216062" y="919976"/>
                </a:cubicBezTo>
                <a:cubicBezTo>
                  <a:pt x="179173" y="963280"/>
                  <a:pt x="141422" y="1005802"/>
                  <a:pt x="94168" y="1038541"/>
                </a:cubicBezTo>
                <a:cubicBezTo>
                  <a:pt x="88515" y="1042450"/>
                  <a:pt x="83142" y="1046961"/>
                  <a:pt x="77007" y="1049868"/>
                </a:cubicBezTo>
                <a:cubicBezTo>
                  <a:pt x="42043" y="1066468"/>
                  <a:pt x="14436" y="1049307"/>
                  <a:pt x="5956" y="1010995"/>
                </a:cubicBezTo>
                <a:cubicBezTo>
                  <a:pt x="-4189" y="965485"/>
                  <a:pt x="-359" y="921219"/>
                  <a:pt x="9825" y="877092"/>
                </a:cubicBezTo>
                <a:cubicBezTo>
                  <a:pt x="15406" y="853377"/>
                  <a:pt x="23206" y="830240"/>
                  <a:pt x="33121" y="807986"/>
                </a:cubicBezTo>
                <a:cubicBezTo>
                  <a:pt x="45832" y="779277"/>
                  <a:pt x="59024" y="750227"/>
                  <a:pt x="76405" y="724285"/>
                </a:cubicBezTo>
                <a:cubicBezTo>
                  <a:pt x="99501" y="689822"/>
                  <a:pt x="127609" y="658767"/>
                  <a:pt x="152188" y="625247"/>
                </a:cubicBezTo>
                <a:cubicBezTo>
                  <a:pt x="180797" y="586213"/>
                  <a:pt x="223078" y="564119"/>
                  <a:pt x="260348" y="535952"/>
                </a:cubicBezTo>
                <a:cubicBezTo>
                  <a:pt x="268929" y="529456"/>
                  <a:pt x="282983" y="530579"/>
                  <a:pt x="294049" y="526790"/>
                </a:cubicBezTo>
                <a:cubicBezTo>
                  <a:pt x="301888" y="524103"/>
                  <a:pt x="308845" y="518911"/>
                  <a:pt x="316363" y="515142"/>
                </a:cubicBezTo>
                <a:cubicBezTo>
                  <a:pt x="325064" y="510791"/>
                  <a:pt x="333705" y="503854"/>
                  <a:pt x="342766" y="503113"/>
                </a:cubicBezTo>
                <a:cubicBezTo>
                  <a:pt x="379515" y="500206"/>
                  <a:pt x="416604" y="496777"/>
                  <a:pt x="453032" y="510951"/>
                </a:cubicBezTo>
                <a:cubicBezTo>
                  <a:pt x="481661" y="472278"/>
                  <a:pt x="502030" y="429175"/>
                  <a:pt x="519752" y="385069"/>
                </a:cubicBezTo>
                <a:cubicBezTo>
                  <a:pt x="539801" y="335048"/>
                  <a:pt x="559989" y="284827"/>
                  <a:pt x="575206" y="233163"/>
                </a:cubicBezTo>
                <a:cubicBezTo>
                  <a:pt x="588819" y="187052"/>
                  <a:pt x="596076" y="139077"/>
                  <a:pt x="584989" y="90259"/>
                </a:cubicBezTo>
                <a:cubicBezTo>
                  <a:pt x="577972" y="58944"/>
                  <a:pt x="555278" y="40921"/>
                  <a:pt x="522058" y="42865"/>
                </a:cubicBezTo>
                <a:cubicBezTo>
                  <a:pt x="488437" y="44870"/>
                  <a:pt x="460389" y="60728"/>
                  <a:pt x="432562" y="77448"/>
                </a:cubicBezTo>
                <a:cubicBezTo>
                  <a:pt x="371977" y="113836"/>
                  <a:pt x="324162" y="164237"/>
                  <a:pt x="281298" y="219230"/>
                </a:cubicBezTo>
                <a:cubicBezTo>
                  <a:pt x="251928" y="256920"/>
                  <a:pt x="224662" y="296395"/>
                  <a:pt x="198640" y="336472"/>
                </a:cubicBezTo>
                <a:cubicBezTo>
                  <a:pt x="185027" y="357422"/>
                  <a:pt x="176145" y="381440"/>
                  <a:pt x="164878" y="404636"/>
                </a:cubicBezTo>
                <a:lnTo>
                  <a:pt x="134425" y="401348"/>
                </a:lnTo>
                <a:cubicBezTo>
                  <a:pt x="129212" y="385490"/>
                  <a:pt x="128070" y="373280"/>
                  <a:pt x="133342" y="356039"/>
                </a:cubicBezTo>
                <a:cubicBezTo>
                  <a:pt x="149521" y="303051"/>
                  <a:pt x="185107" y="262413"/>
                  <a:pt x="214377" y="218227"/>
                </a:cubicBezTo>
                <a:cubicBezTo>
                  <a:pt x="241045" y="178295"/>
                  <a:pt x="271908" y="141329"/>
                  <a:pt x="306439" y="107962"/>
                </a:cubicBezTo>
                <a:cubicBezTo>
                  <a:pt x="343849" y="71634"/>
                  <a:pt x="382221" y="33944"/>
                  <a:pt x="432001" y="14597"/>
                </a:cubicBezTo>
                <a:cubicBezTo>
                  <a:pt x="450045" y="7620"/>
                  <a:pt x="468790" y="-479"/>
                  <a:pt x="490362" y="22"/>
                </a:cubicBezTo>
                <a:cubicBezTo>
                  <a:pt x="526689" y="884"/>
                  <a:pt x="535671" y="243"/>
                  <a:pt x="557223" y="10307"/>
                </a:cubicBezTo>
                <a:cubicBezTo>
                  <a:pt x="561513" y="12312"/>
                  <a:pt x="567247" y="13695"/>
                  <a:pt x="569512" y="17163"/>
                </a:cubicBezTo>
                <a:cubicBezTo>
                  <a:pt x="587816" y="44870"/>
                  <a:pt x="613518" y="68988"/>
                  <a:pt x="620715" y="102328"/>
                </a:cubicBezTo>
                <a:cubicBezTo>
                  <a:pt x="628995" y="140801"/>
                  <a:pt x="631481" y="179795"/>
                  <a:pt x="622580" y="219430"/>
                </a:cubicBezTo>
                <a:cubicBezTo>
                  <a:pt x="603955" y="302450"/>
                  <a:pt x="572459" y="380598"/>
                  <a:pt x="536533" y="457142"/>
                </a:cubicBezTo>
                <a:cubicBezTo>
                  <a:pt x="523822" y="484267"/>
                  <a:pt x="507583" y="509749"/>
                  <a:pt x="492427" y="537054"/>
                </a:cubicBezTo>
                <a:cubicBezTo>
                  <a:pt x="498241" y="544091"/>
                  <a:pt x="503413" y="551088"/>
                  <a:pt x="509367" y="557423"/>
                </a:cubicBezTo>
                <a:cubicBezTo>
                  <a:pt x="533586" y="583085"/>
                  <a:pt x="542006" y="614701"/>
                  <a:pt x="544773" y="648703"/>
                </a:cubicBezTo>
                <a:cubicBezTo>
                  <a:pt x="549278" y="700869"/>
                  <a:pt x="542537" y="753395"/>
                  <a:pt x="525005" y="802734"/>
                </a:cubicBezTo>
                <a:cubicBezTo>
                  <a:pt x="523580" y="807432"/>
                  <a:pt x="522507" y="812230"/>
                  <a:pt x="521797" y="817088"/>
                </a:cubicBezTo>
                <a:cubicBezTo>
                  <a:pt x="521657" y="817830"/>
                  <a:pt x="522539" y="818772"/>
                  <a:pt x="523983" y="821819"/>
                </a:cubicBezTo>
                <a:cubicBezTo>
                  <a:pt x="527932" y="820530"/>
                  <a:pt x="531790" y="818976"/>
                  <a:pt x="535530" y="817168"/>
                </a:cubicBezTo>
                <a:cubicBezTo>
                  <a:pt x="559789" y="803515"/>
                  <a:pt x="591024" y="810071"/>
                  <a:pt x="613498" y="826791"/>
                </a:cubicBezTo>
                <a:cubicBezTo>
                  <a:pt x="649224" y="853355"/>
                  <a:pt x="654436" y="887919"/>
                  <a:pt x="648803" y="927955"/>
                </a:cubicBezTo>
                <a:cubicBezTo>
                  <a:pt x="645715" y="950008"/>
                  <a:pt x="646898" y="972743"/>
                  <a:pt x="641987" y="994234"/>
                </a:cubicBezTo>
                <a:cubicBezTo>
                  <a:pt x="634188" y="1028517"/>
                  <a:pt x="623823" y="1062298"/>
                  <a:pt x="612917" y="1095759"/>
                </a:cubicBezTo>
                <a:cubicBezTo>
                  <a:pt x="594612" y="1151894"/>
                  <a:pt x="571176" y="1205523"/>
                  <a:pt x="538738" y="1255323"/>
                </a:cubicBezTo>
                <a:cubicBezTo>
                  <a:pt x="516063" y="1290126"/>
                  <a:pt x="497399" y="1327496"/>
                  <a:pt x="475205" y="1362681"/>
                </a:cubicBezTo>
                <a:cubicBezTo>
                  <a:pt x="456921" y="1391671"/>
                  <a:pt x="436713" y="1419498"/>
                  <a:pt x="416303" y="1447044"/>
                </a:cubicBezTo>
                <a:cubicBezTo>
                  <a:pt x="384868" y="1489406"/>
                  <a:pt x="361391" y="1537101"/>
                  <a:pt x="324422" y="1575834"/>
                </a:cubicBezTo>
                <a:cubicBezTo>
                  <a:pt x="308043" y="1592955"/>
                  <a:pt x="298139" y="1616191"/>
                  <a:pt x="284627" y="1636199"/>
                </a:cubicBezTo>
                <a:cubicBezTo>
                  <a:pt x="275324" y="1650012"/>
                  <a:pt x="264879" y="1663044"/>
                  <a:pt x="254915" y="1676295"/>
                </a:cubicBezTo>
                <a:cubicBezTo>
                  <a:pt x="240360" y="1695742"/>
                  <a:pt x="225765" y="1715169"/>
                  <a:pt x="210368" y="1735718"/>
                </a:cubicBezTo>
                <a:close/>
                <a:moveTo>
                  <a:pt x="436692" y="536774"/>
                </a:moveTo>
                <a:cubicBezTo>
                  <a:pt x="422137" y="536774"/>
                  <a:pt x="413116" y="535430"/>
                  <a:pt x="404615" y="537014"/>
                </a:cubicBezTo>
                <a:cubicBezTo>
                  <a:pt x="368889" y="543730"/>
                  <a:pt x="333644" y="552251"/>
                  <a:pt x="301668" y="570555"/>
                </a:cubicBezTo>
                <a:cubicBezTo>
                  <a:pt x="204554" y="626169"/>
                  <a:pt x="135067" y="707003"/>
                  <a:pt x="86690" y="806924"/>
                </a:cubicBezTo>
                <a:cubicBezTo>
                  <a:pt x="78110" y="824626"/>
                  <a:pt x="71193" y="843131"/>
                  <a:pt x="63274" y="861054"/>
                </a:cubicBezTo>
                <a:cubicBezTo>
                  <a:pt x="43546" y="906223"/>
                  <a:pt x="38033" y="953055"/>
                  <a:pt x="44368" y="1005321"/>
                </a:cubicBezTo>
                <a:cubicBezTo>
                  <a:pt x="53230" y="1002073"/>
                  <a:pt x="61129" y="1001011"/>
                  <a:pt x="66602" y="996800"/>
                </a:cubicBezTo>
                <a:cubicBezTo>
                  <a:pt x="78999" y="987272"/>
                  <a:pt x="90710" y="976881"/>
                  <a:pt x="101646" y="965706"/>
                </a:cubicBezTo>
                <a:cubicBezTo>
                  <a:pt x="124662" y="942209"/>
                  <a:pt x="147617" y="918572"/>
                  <a:pt x="169389" y="893933"/>
                </a:cubicBezTo>
                <a:cubicBezTo>
                  <a:pt x="202509" y="856523"/>
                  <a:pt x="233884" y="817549"/>
                  <a:pt x="267385" y="780500"/>
                </a:cubicBezTo>
                <a:cubicBezTo>
                  <a:pt x="288195" y="757465"/>
                  <a:pt x="308544" y="734549"/>
                  <a:pt x="322778" y="706682"/>
                </a:cubicBezTo>
                <a:cubicBezTo>
                  <a:pt x="326699" y="698731"/>
                  <a:pt x="331909" y="691482"/>
                  <a:pt x="338195" y="685231"/>
                </a:cubicBezTo>
                <a:cubicBezTo>
                  <a:pt x="375044" y="650046"/>
                  <a:pt x="394651" y="603133"/>
                  <a:pt x="422799" y="562034"/>
                </a:cubicBezTo>
                <a:cubicBezTo>
                  <a:pt x="427069" y="555819"/>
                  <a:pt x="430157" y="548783"/>
                  <a:pt x="436692" y="536774"/>
                </a:cubicBezTo>
                <a:close/>
                <a:moveTo>
                  <a:pt x="203732" y="1268434"/>
                </a:moveTo>
                <a:cubicBezTo>
                  <a:pt x="229594" y="1242371"/>
                  <a:pt x="257261" y="1223045"/>
                  <a:pt x="272136" y="1196561"/>
                </a:cubicBezTo>
                <a:cubicBezTo>
                  <a:pt x="283143" y="1176974"/>
                  <a:pt x="296475" y="1159532"/>
                  <a:pt x="308223" y="1140767"/>
                </a:cubicBezTo>
                <a:cubicBezTo>
                  <a:pt x="333624" y="1100069"/>
                  <a:pt x="358865" y="1059271"/>
                  <a:pt x="382843" y="1017751"/>
                </a:cubicBezTo>
                <a:cubicBezTo>
                  <a:pt x="393669" y="999026"/>
                  <a:pt x="401327" y="978496"/>
                  <a:pt x="410429" y="958789"/>
                </a:cubicBezTo>
                <a:cubicBezTo>
                  <a:pt x="400034" y="960928"/>
                  <a:pt x="390366" y="965713"/>
                  <a:pt x="382362" y="972682"/>
                </a:cubicBezTo>
                <a:cubicBezTo>
                  <a:pt x="365441" y="987398"/>
                  <a:pt x="349783" y="1003577"/>
                  <a:pt x="332582" y="1017931"/>
                </a:cubicBezTo>
                <a:cubicBezTo>
                  <a:pt x="294490" y="1049728"/>
                  <a:pt x="261812" y="1085674"/>
                  <a:pt x="238235" y="1129700"/>
                </a:cubicBezTo>
                <a:cubicBezTo>
                  <a:pt x="215741" y="1171541"/>
                  <a:pt x="202729" y="1215406"/>
                  <a:pt x="203732" y="12684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5126C1D-466F-44A9-8DF1-0498E42C36B1}"/>
              </a:ext>
            </a:extLst>
          </p:cNvPr>
          <p:cNvSpPr txBox="1"/>
          <p:nvPr/>
        </p:nvSpPr>
        <p:spPr>
          <a:xfrm>
            <a:off x="612188" y="635174"/>
            <a:ext cx="2565079" cy="99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Lobster"/>
              </a:rPr>
              <a:t>進階</a:t>
            </a:r>
            <a:endParaRPr lang="zh-TW" altLang="en-US" sz="5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AFF09F-E3D6-4A04-A73C-F9478BFD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137" y="4582446"/>
            <a:ext cx="2247245" cy="317521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4979607-E7C8-4856-AD6A-D1AF97AE6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140" y="4076620"/>
            <a:ext cx="4552319" cy="48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/>
          <p:nvPr/>
        </p:nvSpPr>
        <p:spPr>
          <a:xfrm rot="-8948076">
            <a:off x="14315202" y="-1702879"/>
            <a:ext cx="5070297" cy="4414356"/>
          </a:xfrm>
          <a:custGeom>
            <a:avLst/>
            <a:gdLst/>
            <a:ahLst/>
            <a:cxnLst/>
            <a:rect l="l" t="t" r="r" b="b"/>
            <a:pathLst>
              <a:path w="5075470" h="4418860" extrusionOk="0">
                <a:moveTo>
                  <a:pt x="702" y="2446337"/>
                </a:moveTo>
                <a:cubicBezTo>
                  <a:pt x="-4720" y="2249776"/>
                  <a:pt x="20952" y="2059747"/>
                  <a:pt x="89347" y="1872919"/>
                </a:cubicBezTo>
                <a:cubicBezTo>
                  <a:pt x="124230" y="1777611"/>
                  <a:pt x="179690" y="1698568"/>
                  <a:pt x="226528" y="1612275"/>
                </a:cubicBezTo>
                <a:cubicBezTo>
                  <a:pt x="288064" y="1499133"/>
                  <a:pt x="379910" y="1416628"/>
                  <a:pt x="463917" y="1325174"/>
                </a:cubicBezTo>
                <a:cubicBezTo>
                  <a:pt x="483122" y="1304270"/>
                  <a:pt x="493182" y="1270432"/>
                  <a:pt x="534206" y="1283367"/>
                </a:cubicBezTo>
                <a:cubicBezTo>
                  <a:pt x="538909" y="1284804"/>
                  <a:pt x="550798" y="1263051"/>
                  <a:pt x="559617" y="1252272"/>
                </a:cubicBezTo>
                <a:cubicBezTo>
                  <a:pt x="585747" y="1220133"/>
                  <a:pt x="611289" y="1193480"/>
                  <a:pt x="657212" y="1181461"/>
                </a:cubicBezTo>
                <a:cubicBezTo>
                  <a:pt x="709994" y="1167938"/>
                  <a:pt x="753239" y="1127437"/>
                  <a:pt x="803930" y="1102614"/>
                </a:cubicBezTo>
                <a:cubicBezTo>
                  <a:pt x="945619" y="1033370"/>
                  <a:pt x="1020807" y="1003321"/>
                  <a:pt x="1171380" y="1001427"/>
                </a:cubicBezTo>
                <a:cubicBezTo>
                  <a:pt x="1199077" y="1001100"/>
                  <a:pt x="1202017" y="939826"/>
                  <a:pt x="1240428" y="976799"/>
                </a:cubicBezTo>
                <a:cubicBezTo>
                  <a:pt x="1367288" y="915721"/>
                  <a:pt x="1513549" y="943419"/>
                  <a:pt x="1642565" y="886390"/>
                </a:cubicBezTo>
                <a:cubicBezTo>
                  <a:pt x="1722914" y="850854"/>
                  <a:pt x="1810514" y="831975"/>
                  <a:pt x="1893868" y="802840"/>
                </a:cubicBezTo>
                <a:cubicBezTo>
                  <a:pt x="1927444" y="791082"/>
                  <a:pt x="1958735" y="772399"/>
                  <a:pt x="1990482" y="755872"/>
                </a:cubicBezTo>
                <a:cubicBezTo>
                  <a:pt x="2019552" y="740717"/>
                  <a:pt x="2046335" y="719095"/>
                  <a:pt x="2077037" y="709623"/>
                </a:cubicBezTo>
                <a:cubicBezTo>
                  <a:pt x="2109699" y="699693"/>
                  <a:pt x="2137724" y="688523"/>
                  <a:pt x="2157190" y="659715"/>
                </a:cubicBezTo>
                <a:cubicBezTo>
                  <a:pt x="2162090" y="652529"/>
                  <a:pt x="2169602" y="642273"/>
                  <a:pt x="2176330" y="641881"/>
                </a:cubicBezTo>
                <a:cubicBezTo>
                  <a:pt x="2254393" y="637896"/>
                  <a:pt x="2296397" y="571004"/>
                  <a:pt x="2356364" y="536317"/>
                </a:cubicBezTo>
                <a:cubicBezTo>
                  <a:pt x="2418684" y="500193"/>
                  <a:pt x="2468200" y="442119"/>
                  <a:pt x="2523921" y="394302"/>
                </a:cubicBezTo>
                <a:cubicBezTo>
                  <a:pt x="2590879" y="336882"/>
                  <a:pt x="2653003" y="271557"/>
                  <a:pt x="2726950" y="225177"/>
                </a:cubicBezTo>
                <a:cubicBezTo>
                  <a:pt x="2841529" y="153320"/>
                  <a:pt x="2970087" y="106809"/>
                  <a:pt x="3092374" y="49128"/>
                </a:cubicBezTo>
                <a:cubicBezTo>
                  <a:pt x="3184678" y="5556"/>
                  <a:pt x="3275283" y="1441"/>
                  <a:pt x="3369480" y="2290"/>
                </a:cubicBezTo>
                <a:cubicBezTo>
                  <a:pt x="3493205" y="3401"/>
                  <a:pt x="3616864" y="-1368"/>
                  <a:pt x="3740392" y="396"/>
                </a:cubicBezTo>
                <a:cubicBezTo>
                  <a:pt x="3862222" y="2225"/>
                  <a:pt x="3975560" y="34168"/>
                  <a:pt x="4060939" y="131045"/>
                </a:cubicBezTo>
                <a:cubicBezTo>
                  <a:pt x="4094320" y="168998"/>
                  <a:pt x="4130901" y="204077"/>
                  <a:pt x="4166373" y="240136"/>
                </a:cubicBezTo>
                <a:cubicBezTo>
                  <a:pt x="4170495" y="244327"/>
                  <a:pt x="4175655" y="247349"/>
                  <a:pt x="4181332" y="248890"/>
                </a:cubicBezTo>
                <a:cubicBezTo>
                  <a:pt x="4327267" y="285014"/>
                  <a:pt x="4414932" y="399985"/>
                  <a:pt x="4514943" y="497122"/>
                </a:cubicBezTo>
                <a:cubicBezTo>
                  <a:pt x="4647748" y="626399"/>
                  <a:pt x="4752006" y="778997"/>
                  <a:pt x="4845877" y="936821"/>
                </a:cubicBezTo>
                <a:cubicBezTo>
                  <a:pt x="4918649" y="1059043"/>
                  <a:pt x="4969340" y="1191586"/>
                  <a:pt x="5003113" y="1333274"/>
                </a:cubicBezTo>
                <a:cubicBezTo>
                  <a:pt x="5042164" y="1492738"/>
                  <a:pt x="5065615" y="1655618"/>
                  <a:pt x="5073140" y="1819614"/>
                </a:cubicBezTo>
                <a:cubicBezTo>
                  <a:pt x="5082417" y="2048250"/>
                  <a:pt x="5064583" y="2276559"/>
                  <a:pt x="5008992" y="2499445"/>
                </a:cubicBezTo>
                <a:cubicBezTo>
                  <a:pt x="4963918" y="2680263"/>
                  <a:pt x="4897091" y="2854026"/>
                  <a:pt x="4829742" y="3027985"/>
                </a:cubicBezTo>
                <a:cubicBezTo>
                  <a:pt x="4777509" y="3164630"/>
                  <a:pt x="4709127" y="3294548"/>
                  <a:pt x="4626060" y="3414967"/>
                </a:cubicBezTo>
                <a:cubicBezTo>
                  <a:pt x="4524938" y="3559986"/>
                  <a:pt x="4411601" y="3698540"/>
                  <a:pt x="4272002" y="3811420"/>
                </a:cubicBezTo>
                <a:cubicBezTo>
                  <a:pt x="4172056" y="3892227"/>
                  <a:pt x="4078185" y="3981917"/>
                  <a:pt x="3971510" y="4052402"/>
                </a:cubicBezTo>
                <a:cubicBezTo>
                  <a:pt x="3877247" y="4114787"/>
                  <a:pt x="3773316" y="4169398"/>
                  <a:pt x="3666118" y="4203824"/>
                </a:cubicBezTo>
                <a:cubicBezTo>
                  <a:pt x="3501370" y="4257194"/>
                  <a:pt x="3332311" y="4304228"/>
                  <a:pt x="3161684" y="4327613"/>
                </a:cubicBezTo>
                <a:cubicBezTo>
                  <a:pt x="2937164" y="4358316"/>
                  <a:pt x="2711664" y="4391697"/>
                  <a:pt x="2483616" y="4391632"/>
                </a:cubicBezTo>
                <a:cubicBezTo>
                  <a:pt x="2448211" y="4391632"/>
                  <a:pt x="2412870" y="4407309"/>
                  <a:pt x="2377268" y="4408289"/>
                </a:cubicBezTo>
                <a:cubicBezTo>
                  <a:pt x="2240806" y="4412013"/>
                  <a:pt x="2101665" y="4429585"/>
                  <a:pt x="1968599" y="4409138"/>
                </a:cubicBezTo>
                <a:cubicBezTo>
                  <a:pt x="1863557" y="4393069"/>
                  <a:pt x="1757601" y="4415671"/>
                  <a:pt x="1653670" y="4381898"/>
                </a:cubicBezTo>
                <a:cubicBezTo>
                  <a:pt x="1588346" y="4360472"/>
                  <a:pt x="1514333" y="4365306"/>
                  <a:pt x="1444632" y="4354462"/>
                </a:cubicBezTo>
                <a:cubicBezTo>
                  <a:pt x="1391066" y="4346035"/>
                  <a:pt x="1338284" y="4333166"/>
                  <a:pt x="1295235" y="4295147"/>
                </a:cubicBezTo>
                <a:cubicBezTo>
                  <a:pt x="1287069" y="4288027"/>
                  <a:pt x="1270020" y="4289530"/>
                  <a:pt x="1257020" y="4289530"/>
                </a:cubicBezTo>
                <a:cubicBezTo>
                  <a:pt x="1118271" y="4289530"/>
                  <a:pt x="990431" y="4248702"/>
                  <a:pt x="864159" y="4194286"/>
                </a:cubicBezTo>
                <a:cubicBezTo>
                  <a:pt x="792694" y="4163453"/>
                  <a:pt x="714893" y="4147645"/>
                  <a:pt x="667468" y="4077748"/>
                </a:cubicBezTo>
                <a:cubicBezTo>
                  <a:pt x="481816" y="3994916"/>
                  <a:pt x="406627" y="3828013"/>
                  <a:pt x="336077" y="3653531"/>
                </a:cubicBezTo>
                <a:cubicBezTo>
                  <a:pt x="273170" y="3498059"/>
                  <a:pt x="190404" y="3350426"/>
                  <a:pt x="130958" y="3193778"/>
                </a:cubicBezTo>
                <a:cubicBezTo>
                  <a:pt x="72754" y="3040396"/>
                  <a:pt x="18731" y="2883487"/>
                  <a:pt x="13048" y="2715865"/>
                </a:cubicBezTo>
                <a:cubicBezTo>
                  <a:pt x="9716" y="2626044"/>
                  <a:pt x="4817" y="2536158"/>
                  <a:pt x="702" y="244633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4"/>
          <p:cNvSpPr/>
          <p:nvPr/>
        </p:nvSpPr>
        <p:spPr>
          <a:xfrm rot="-9367483">
            <a:off x="14738210" y="-1334597"/>
            <a:ext cx="4224282" cy="3677791"/>
          </a:xfrm>
          <a:custGeom>
            <a:avLst/>
            <a:gdLst/>
            <a:ahLst/>
            <a:cxnLst/>
            <a:rect l="l" t="t" r="r" b="b"/>
            <a:pathLst>
              <a:path w="4221644" h="3675495" extrusionOk="0">
                <a:moveTo>
                  <a:pt x="584" y="2034800"/>
                </a:moveTo>
                <a:cubicBezTo>
                  <a:pt x="-3926" y="1871306"/>
                  <a:pt x="17427" y="1713245"/>
                  <a:pt x="74316" y="1557846"/>
                </a:cubicBezTo>
                <a:cubicBezTo>
                  <a:pt x="103331" y="1478571"/>
                  <a:pt x="149462" y="1412826"/>
                  <a:pt x="188420" y="1341049"/>
                </a:cubicBezTo>
                <a:cubicBezTo>
                  <a:pt x="239604" y="1246941"/>
                  <a:pt x="315999" y="1178315"/>
                  <a:pt x="385874" y="1102246"/>
                </a:cubicBezTo>
                <a:cubicBezTo>
                  <a:pt x="401849" y="1084859"/>
                  <a:pt x="410216" y="1056713"/>
                  <a:pt x="444339" y="1067472"/>
                </a:cubicBezTo>
                <a:cubicBezTo>
                  <a:pt x="448251" y="1068667"/>
                  <a:pt x="458140" y="1050573"/>
                  <a:pt x="465475" y="1041608"/>
                </a:cubicBezTo>
                <a:cubicBezTo>
                  <a:pt x="487209" y="1014875"/>
                  <a:pt x="508454" y="992706"/>
                  <a:pt x="546652" y="982709"/>
                </a:cubicBezTo>
                <a:cubicBezTo>
                  <a:pt x="590554" y="971461"/>
                  <a:pt x="626524" y="937774"/>
                  <a:pt x="668688" y="917126"/>
                </a:cubicBezTo>
                <a:cubicBezTo>
                  <a:pt x="786541" y="859531"/>
                  <a:pt x="849081" y="834537"/>
                  <a:pt x="974324" y="832961"/>
                </a:cubicBezTo>
                <a:cubicBezTo>
                  <a:pt x="997362" y="832689"/>
                  <a:pt x="999807" y="781723"/>
                  <a:pt x="1031756" y="812477"/>
                </a:cubicBezTo>
                <a:cubicBezTo>
                  <a:pt x="1137275" y="761673"/>
                  <a:pt x="1258931" y="784711"/>
                  <a:pt x="1366243" y="737277"/>
                </a:cubicBezTo>
                <a:cubicBezTo>
                  <a:pt x="1433075" y="707719"/>
                  <a:pt x="1505939" y="692016"/>
                  <a:pt x="1575270" y="667782"/>
                </a:cubicBezTo>
                <a:cubicBezTo>
                  <a:pt x="1603198" y="658002"/>
                  <a:pt x="1629225" y="642462"/>
                  <a:pt x="1655632" y="628715"/>
                </a:cubicBezTo>
                <a:cubicBezTo>
                  <a:pt x="1679811" y="616109"/>
                  <a:pt x="1702088" y="598125"/>
                  <a:pt x="1727626" y="590246"/>
                </a:cubicBezTo>
                <a:cubicBezTo>
                  <a:pt x="1754793" y="581987"/>
                  <a:pt x="1778103" y="572696"/>
                  <a:pt x="1794295" y="548734"/>
                </a:cubicBezTo>
                <a:cubicBezTo>
                  <a:pt x="1798370" y="542757"/>
                  <a:pt x="1804619" y="534226"/>
                  <a:pt x="1810215" y="533900"/>
                </a:cubicBezTo>
                <a:cubicBezTo>
                  <a:pt x="1875146" y="530586"/>
                  <a:pt x="1910083" y="474947"/>
                  <a:pt x="1959963" y="446095"/>
                </a:cubicBezTo>
                <a:cubicBezTo>
                  <a:pt x="2011799" y="416047"/>
                  <a:pt x="2052985" y="367743"/>
                  <a:pt x="2099333" y="327970"/>
                </a:cubicBezTo>
                <a:cubicBezTo>
                  <a:pt x="2155026" y="280210"/>
                  <a:pt x="2206699" y="225874"/>
                  <a:pt x="2268206" y="187296"/>
                </a:cubicBezTo>
                <a:cubicBezTo>
                  <a:pt x="2363510" y="127528"/>
                  <a:pt x="2470442" y="88841"/>
                  <a:pt x="2572157" y="40863"/>
                </a:cubicBezTo>
                <a:cubicBezTo>
                  <a:pt x="2648932" y="4622"/>
                  <a:pt x="2724295" y="1199"/>
                  <a:pt x="2802647" y="1905"/>
                </a:cubicBezTo>
                <a:cubicBezTo>
                  <a:pt x="2905557" y="2829"/>
                  <a:pt x="3008414" y="-1138"/>
                  <a:pt x="3111162" y="329"/>
                </a:cubicBezTo>
                <a:cubicBezTo>
                  <a:pt x="3212496" y="1851"/>
                  <a:pt x="3306768" y="28420"/>
                  <a:pt x="3377784" y="108999"/>
                </a:cubicBezTo>
                <a:cubicBezTo>
                  <a:pt x="3405549" y="140568"/>
                  <a:pt x="3435977" y="169746"/>
                  <a:pt x="3465481" y="199739"/>
                </a:cubicBezTo>
                <a:cubicBezTo>
                  <a:pt x="3468910" y="203226"/>
                  <a:pt x="3473204" y="205738"/>
                  <a:pt x="3477923" y="207020"/>
                </a:cubicBezTo>
                <a:cubicBezTo>
                  <a:pt x="3599308" y="237067"/>
                  <a:pt x="3672226" y="332697"/>
                  <a:pt x="3755413" y="413494"/>
                </a:cubicBezTo>
                <a:cubicBezTo>
                  <a:pt x="3865876" y="521023"/>
                  <a:pt x="3952595" y="647950"/>
                  <a:pt x="4030675" y="779224"/>
                </a:cubicBezTo>
                <a:cubicBezTo>
                  <a:pt x="4091204" y="880885"/>
                  <a:pt x="4133368" y="991131"/>
                  <a:pt x="4161460" y="1108984"/>
                </a:cubicBezTo>
                <a:cubicBezTo>
                  <a:pt x="4193941" y="1241619"/>
                  <a:pt x="4213449" y="1377098"/>
                  <a:pt x="4219707" y="1513509"/>
                </a:cubicBezTo>
                <a:cubicBezTo>
                  <a:pt x="4227423" y="1703682"/>
                  <a:pt x="4212589" y="1893583"/>
                  <a:pt x="4166350" y="2078975"/>
                </a:cubicBezTo>
                <a:cubicBezTo>
                  <a:pt x="4128859" y="2229374"/>
                  <a:pt x="4073274" y="2373906"/>
                  <a:pt x="4017254" y="2518600"/>
                </a:cubicBezTo>
                <a:cubicBezTo>
                  <a:pt x="3973806" y="2632260"/>
                  <a:pt x="3916931" y="2740320"/>
                  <a:pt x="3847837" y="2840482"/>
                </a:cubicBezTo>
                <a:cubicBezTo>
                  <a:pt x="3763726" y="2961106"/>
                  <a:pt x="3669455" y="3076351"/>
                  <a:pt x="3553341" y="3170242"/>
                </a:cubicBezTo>
                <a:cubicBezTo>
                  <a:pt x="3470208" y="3237455"/>
                  <a:pt x="3392128" y="3312057"/>
                  <a:pt x="3303399" y="3370684"/>
                </a:cubicBezTo>
                <a:cubicBezTo>
                  <a:pt x="3224993" y="3422574"/>
                  <a:pt x="3138546" y="3467999"/>
                  <a:pt x="3049382" y="3496633"/>
                </a:cubicBezTo>
                <a:cubicBezTo>
                  <a:pt x="2912349" y="3541025"/>
                  <a:pt x="2771730" y="3580146"/>
                  <a:pt x="2629807" y="3599598"/>
                </a:cubicBezTo>
                <a:cubicBezTo>
                  <a:pt x="2443057" y="3625136"/>
                  <a:pt x="2255492" y="3652901"/>
                  <a:pt x="2065808" y="3652847"/>
                </a:cubicBezTo>
                <a:cubicBezTo>
                  <a:pt x="2036358" y="3652847"/>
                  <a:pt x="2006963" y="3665887"/>
                  <a:pt x="1977350" y="3666702"/>
                </a:cubicBezTo>
                <a:cubicBezTo>
                  <a:pt x="1863844" y="3669799"/>
                  <a:pt x="1748110" y="3684415"/>
                  <a:pt x="1637429" y="3667409"/>
                </a:cubicBezTo>
                <a:cubicBezTo>
                  <a:pt x="1550059" y="3654042"/>
                  <a:pt x="1461927" y="3672842"/>
                  <a:pt x="1375480" y="3644751"/>
                </a:cubicBezTo>
                <a:cubicBezTo>
                  <a:pt x="1321145" y="3626929"/>
                  <a:pt x="1259583" y="3630950"/>
                  <a:pt x="1201607" y="3621930"/>
                </a:cubicBezTo>
                <a:cubicBezTo>
                  <a:pt x="1157053" y="3614921"/>
                  <a:pt x="1113150" y="3604217"/>
                  <a:pt x="1077343" y="3572594"/>
                </a:cubicBezTo>
                <a:cubicBezTo>
                  <a:pt x="1070551" y="3566671"/>
                  <a:pt x="1056370" y="3567921"/>
                  <a:pt x="1045557" y="3567921"/>
                </a:cubicBezTo>
                <a:cubicBezTo>
                  <a:pt x="930149" y="3567921"/>
                  <a:pt x="823815" y="3533961"/>
                  <a:pt x="718785" y="3488700"/>
                </a:cubicBezTo>
                <a:cubicBezTo>
                  <a:pt x="659343" y="3463054"/>
                  <a:pt x="594630" y="3449905"/>
                  <a:pt x="555182" y="3391766"/>
                </a:cubicBezTo>
                <a:cubicBezTo>
                  <a:pt x="400762" y="3322869"/>
                  <a:pt x="338222" y="3184043"/>
                  <a:pt x="279540" y="3038914"/>
                </a:cubicBezTo>
                <a:cubicBezTo>
                  <a:pt x="227215" y="2909596"/>
                  <a:pt x="158373" y="2786799"/>
                  <a:pt x="108928" y="2656503"/>
                </a:cubicBezTo>
                <a:cubicBezTo>
                  <a:pt x="60515" y="2528924"/>
                  <a:pt x="15580" y="2398411"/>
                  <a:pt x="10853" y="2258987"/>
                </a:cubicBezTo>
                <a:cubicBezTo>
                  <a:pt x="8082" y="2184276"/>
                  <a:pt x="4007" y="2109511"/>
                  <a:pt x="584" y="20348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4"/>
          <p:cNvSpPr/>
          <p:nvPr/>
        </p:nvSpPr>
        <p:spPr>
          <a:xfrm rot="-5339846">
            <a:off x="2054265" y="8416386"/>
            <a:ext cx="1982187" cy="2660888"/>
          </a:xfrm>
          <a:custGeom>
            <a:avLst/>
            <a:gdLst/>
            <a:ahLst/>
            <a:cxnLst/>
            <a:rect l="l" t="t" r="r" b="b"/>
            <a:pathLst>
              <a:path w="1981884" h="2660481" extrusionOk="0">
                <a:moveTo>
                  <a:pt x="1759833" y="1454497"/>
                </a:moveTo>
                <a:cubicBezTo>
                  <a:pt x="1724799" y="1436486"/>
                  <a:pt x="1689271" y="1418969"/>
                  <a:pt x="1654976" y="1401698"/>
                </a:cubicBezTo>
                <a:cubicBezTo>
                  <a:pt x="1617721" y="1416502"/>
                  <a:pt x="1602177" y="1454004"/>
                  <a:pt x="1574297" y="1478429"/>
                </a:cubicBezTo>
                <a:cubicBezTo>
                  <a:pt x="1537536" y="1510750"/>
                  <a:pt x="1518538" y="1558861"/>
                  <a:pt x="1520758" y="1613387"/>
                </a:cubicBezTo>
                <a:cubicBezTo>
                  <a:pt x="1523719" y="1694559"/>
                  <a:pt x="1574791" y="1741437"/>
                  <a:pt x="1663118" y="1716271"/>
                </a:cubicBezTo>
                <a:cubicBezTo>
                  <a:pt x="1723565" y="1699000"/>
                  <a:pt x="1764028" y="1662238"/>
                  <a:pt x="1787960" y="1604258"/>
                </a:cubicBezTo>
                <a:cubicBezTo>
                  <a:pt x="1808438" y="1554667"/>
                  <a:pt x="1793388" y="1510257"/>
                  <a:pt x="1773650" y="1465846"/>
                </a:cubicBezTo>
                <a:cubicBezTo>
                  <a:pt x="1771429" y="1461159"/>
                  <a:pt x="1765261" y="1457211"/>
                  <a:pt x="1759833" y="1454497"/>
                </a:cubicBezTo>
                <a:close/>
                <a:moveTo>
                  <a:pt x="1620681" y="1649656"/>
                </a:moveTo>
                <a:cubicBezTo>
                  <a:pt x="1632524" y="1587481"/>
                  <a:pt x="1636718" y="1532462"/>
                  <a:pt x="1698646" y="1495206"/>
                </a:cubicBezTo>
                <a:cubicBezTo>
                  <a:pt x="1690257" y="1556641"/>
                  <a:pt x="1682609" y="1610426"/>
                  <a:pt x="1620681" y="1649656"/>
                </a:cubicBezTo>
                <a:close/>
                <a:moveTo>
                  <a:pt x="227680" y="1733788"/>
                </a:moveTo>
                <a:cubicBezTo>
                  <a:pt x="200047" y="1723426"/>
                  <a:pt x="171674" y="1714544"/>
                  <a:pt x="143794" y="1705168"/>
                </a:cubicBezTo>
                <a:cubicBezTo>
                  <a:pt x="146015" y="1699740"/>
                  <a:pt x="146261" y="1695793"/>
                  <a:pt x="148235" y="1694312"/>
                </a:cubicBezTo>
                <a:cubicBezTo>
                  <a:pt x="159338" y="1686664"/>
                  <a:pt x="170934" y="1679756"/>
                  <a:pt x="182283" y="1672847"/>
                </a:cubicBezTo>
                <a:cubicBezTo>
                  <a:pt x="182530" y="1669147"/>
                  <a:pt x="183023" y="1665693"/>
                  <a:pt x="183270" y="1661992"/>
                </a:cubicBezTo>
                <a:cubicBezTo>
                  <a:pt x="159091" y="1660018"/>
                  <a:pt x="134912" y="1659524"/>
                  <a:pt x="111227" y="1656070"/>
                </a:cubicBezTo>
                <a:cubicBezTo>
                  <a:pt x="76932" y="1651136"/>
                  <a:pt x="50779" y="1669147"/>
                  <a:pt x="38197" y="1694559"/>
                </a:cubicBezTo>
                <a:cubicBezTo>
                  <a:pt x="19939" y="1731321"/>
                  <a:pt x="4642" y="1772030"/>
                  <a:pt x="695" y="1812246"/>
                </a:cubicBezTo>
                <a:cubicBezTo>
                  <a:pt x="-4240" y="1862331"/>
                  <a:pt x="16978" y="1906495"/>
                  <a:pt x="68790" y="1926479"/>
                </a:cubicBezTo>
                <a:cubicBezTo>
                  <a:pt x="87295" y="1933634"/>
                  <a:pt x="107526" y="1936842"/>
                  <a:pt x="127264" y="1939556"/>
                </a:cubicBezTo>
                <a:cubicBezTo>
                  <a:pt x="191659" y="1947944"/>
                  <a:pt x="266169" y="1893665"/>
                  <a:pt x="278259" y="1830010"/>
                </a:cubicBezTo>
                <a:cubicBezTo>
                  <a:pt x="284920" y="1794482"/>
                  <a:pt x="260001" y="1745878"/>
                  <a:pt x="227680" y="1733788"/>
                </a:cubicBezTo>
                <a:close/>
                <a:moveTo>
                  <a:pt x="147248" y="1872200"/>
                </a:moveTo>
                <a:cubicBezTo>
                  <a:pt x="145028" y="1869486"/>
                  <a:pt x="142807" y="1867019"/>
                  <a:pt x="140587" y="1864305"/>
                </a:cubicBezTo>
                <a:cubicBezTo>
                  <a:pt x="147989" y="1858877"/>
                  <a:pt x="155144" y="1853202"/>
                  <a:pt x="162545" y="1847775"/>
                </a:cubicBezTo>
                <a:cubicBezTo>
                  <a:pt x="164519" y="1849995"/>
                  <a:pt x="166740" y="1852215"/>
                  <a:pt x="168713" y="1854683"/>
                </a:cubicBezTo>
                <a:cubicBezTo>
                  <a:pt x="161558" y="1860357"/>
                  <a:pt x="154403" y="1866279"/>
                  <a:pt x="147248" y="1872200"/>
                </a:cubicBezTo>
                <a:close/>
                <a:moveTo>
                  <a:pt x="775900" y="321049"/>
                </a:moveTo>
                <a:cubicBezTo>
                  <a:pt x="832400" y="314388"/>
                  <a:pt x="882485" y="268497"/>
                  <a:pt x="893587" y="211010"/>
                </a:cubicBezTo>
                <a:cubicBezTo>
                  <a:pt x="898275" y="186831"/>
                  <a:pt x="899508" y="161912"/>
                  <a:pt x="903209" y="129098"/>
                </a:cubicBezTo>
                <a:cubicBezTo>
                  <a:pt x="903456" y="108127"/>
                  <a:pt x="883471" y="68898"/>
                  <a:pt x="858306" y="49406"/>
                </a:cubicBezTo>
                <a:cubicBezTo>
                  <a:pt x="842515" y="37070"/>
                  <a:pt x="826725" y="24981"/>
                  <a:pt x="811181" y="12398"/>
                </a:cubicBezTo>
                <a:cubicBezTo>
                  <a:pt x="791197" y="-3886"/>
                  <a:pt x="777874" y="-4626"/>
                  <a:pt x="758136" y="13138"/>
                </a:cubicBezTo>
                <a:cubicBezTo>
                  <a:pt x="749254" y="21033"/>
                  <a:pt x="741605" y="31642"/>
                  <a:pt x="736424" y="42251"/>
                </a:cubicBezTo>
                <a:cubicBezTo>
                  <a:pt x="715453" y="84935"/>
                  <a:pt x="700156" y="128851"/>
                  <a:pt x="689053" y="175482"/>
                </a:cubicBezTo>
                <a:cubicBezTo>
                  <a:pt x="681652" y="206323"/>
                  <a:pt x="683872" y="233462"/>
                  <a:pt x="694234" y="260849"/>
                </a:cubicBezTo>
                <a:cubicBezTo>
                  <a:pt x="706817" y="293416"/>
                  <a:pt x="750487" y="324010"/>
                  <a:pt x="775900" y="321049"/>
                </a:cubicBezTo>
                <a:close/>
                <a:moveTo>
                  <a:pt x="805013" y="134279"/>
                </a:moveTo>
                <a:cubicBezTo>
                  <a:pt x="816363" y="174002"/>
                  <a:pt x="812662" y="184858"/>
                  <a:pt x="776887" y="220879"/>
                </a:cubicBezTo>
                <a:cubicBezTo>
                  <a:pt x="773433" y="186831"/>
                  <a:pt x="786262" y="161172"/>
                  <a:pt x="805013" y="134279"/>
                </a:cubicBezTo>
                <a:close/>
                <a:moveTo>
                  <a:pt x="923194" y="2175917"/>
                </a:moveTo>
                <a:cubicBezTo>
                  <a:pt x="919246" y="2207251"/>
                  <a:pt x="913078" y="2240065"/>
                  <a:pt x="884952" y="2261777"/>
                </a:cubicBezTo>
                <a:cubicBezTo>
                  <a:pt x="875330" y="2269425"/>
                  <a:pt x="865954" y="2277567"/>
                  <a:pt x="856579" y="2285462"/>
                </a:cubicBezTo>
                <a:cubicBezTo>
                  <a:pt x="806740" y="2327405"/>
                  <a:pt x="786016" y="2327899"/>
                  <a:pt x="737411" y="2288176"/>
                </a:cubicBezTo>
                <a:cubicBezTo>
                  <a:pt x="699169" y="2256842"/>
                  <a:pt x="692754" y="2178137"/>
                  <a:pt x="726802" y="2142856"/>
                </a:cubicBezTo>
                <a:cubicBezTo>
                  <a:pt x="734450" y="2134961"/>
                  <a:pt x="747033" y="2132247"/>
                  <a:pt x="758136" y="2126572"/>
                </a:cubicBezTo>
                <a:cubicBezTo>
                  <a:pt x="761837" y="2109795"/>
                  <a:pt x="765044" y="2094992"/>
                  <a:pt x="768992" y="2077474"/>
                </a:cubicBezTo>
                <a:cubicBezTo>
                  <a:pt x="780588" y="2078708"/>
                  <a:pt x="792430" y="2076734"/>
                  <a:pt x="800819" y="2081175"/>
                </a:cubicBezTo>
                <a:cubicBezTo>
                  <a:pt x="826725" y="2094992"/>
                  <a:pt x="853371" y="2103627"/>
                  <a:pt x="882238" y="2108808"/>
                </a:cubicBezTo>
                <a:cubicBezTo>
                  <a:pt x="909624" y="2113743"/>
                  <a:pt x="927635" y="2142116"/>
                  <a:pt x="923194" y="2175917"/>
                </a:cubicBezTo>
                <a:close/>
                <a:moveTo>
                  <a:pt x="1078630" y="1237380"/>
                </a:moveTo>
                <a:cubicBezTo>
                  <a:pt x="1063580" y="1242808"/>
                  <a:pt x="1046062" y="1245276"/>
                  <a:pt x="1034220" y="1254651"/>
                </a:cubicBezTo>
                <a:cubicBezTo>
                  <a:pt x="1011521" y="1272909"/>
                  <a:pt x="988329" y="1292646"/>
                  <a:pt x="972539" y="1316579"/>
                </a:cubicBezTo>
                <a:cubicBezTo>
                  <a:pt x="948853" y="1352847"/>
                  <a:pt x="946386" y="1416008"/>
                  <a:pt x="988576" y="1451537"/>
                </a:cubicBezTo>
                <a:cubicBezTo>
                  <a:pt x="1018183" y="1476456"/>
                  <a:pt x="1049270" y="1467574"/>
                  <a:pt x="1081344" y="1461899"/>
                </a:cubicBezTo>
                <a:cubicBezTo>
                  <a:pt x="1114158" y="1456224"/>
                  <a:pt x="1140311" y="1437473"/>
                  <a:pt x="1157088" y="1411814"/>
                </a:cubicBezTo>
                <a:cubicBezTo>
                  <a:pt x="1173372" y="1386895"/>
                  <a:pt x="1185214" y="1356301"/>
                  <a:pt x="1189162" y="1326941"/>
                </a:cubicBezTo>
                <a:cubicBezTo>
                  <a:pt x="1194590" y="1287712"/>
                  <a:pt x="1134389" y="1243795"/>
                  <a:pt x="1078630" y="1237380"/>
                </a:cubicBezTo>
                <a:close/>
                <a:moveTo>
                  <a:pt x="1050997" y="1395530"/>
                </a:moveTo>
                <a:cubicBezTo>
                  <a:pt x="1059879" y="1337303"/>
                  <a:pt x="1066047" y="1329408"/>
                  <a:pt x="1108483" y="1322500"/>
                </a:cubicBezTo>
                <a:cubicBezTo>
                  <a:pt x="1098861" y="1355068"/>
                  <a:pt x="1084551" y="1380233"/>
                  <a:pt x="1050997" y="1395530"/>
                </a:cubicBezTo>
                <a:close/>
                <a:moveTo>
                  <a:pt x="1232585" y="673617"/>
                </a:moveTo>
                <a:cubicBezTo>
                  <a:pt x="1217535" y="698289"/>
                  <a:pt x="1203719" y="723949"/>
                  <a:pt x="1185955" y="746647"/>
                </a:cubicBezTo>
                <a:cubicBezTo>
                  <a:pt x="1170411" y="766632"/>
                  <a:pt x="1148699" y="779215"/>
                  <a:pt x="1122053" y="779955"/>
                </a:cubicBezTo>
                <a:cubicBezTo>
                  <a:pt x="1109717" y="780202"/>
                  <a:pt x="1097134" y="779955"/>
                  <a:pt x="1085045" y="781189"/>
                </a:cubicBezTo>
                <a:cubicBezTo>
                  <a:pt x="1054204" y="784396"/>
                  <a:pt x="1033479" y="776254"/>
                  <a:pt x="1021883" y="749114"/>
                </a:cubicBezTo>
                <a:cubicBezTo>
                  <a:pt x="1008560" y="717287"/>
                  <a:pt x="1003873" y="685213"/>
                  <a:pt x="1021390" y="651165"/>
                </a:cubicBezTo>
                <a:cubicBezTo>
                  <a:pt x="1043348" y="608729"/>
                  <a:pt x="1071475" y="578628"/>
                  <a:pt x="1123780" y="576901"/>
                </a:cubicBezTo>
                <a:cubicBezTo>
                  <a:pt x="1122300" y="582083"/>
                  <a:pt x="1121066" y="586524"/>
                  <a:pt x="1118846" y="594912"/>
                </a:cubicBezTo>
                <a:cubicBezTo>
                  <a:pt x="1161776" y="582083"/>
                  <a:pt x="1188422" y="614157"/>
                  <a:pt x="1220743" y="629700"/>
                </a:cubicBezTo>
                <a:cubicBezTo>
                  <a:pt x="1236286" y="637595"/>
                  <a:pt x="1243935" y="655113"/>
                  <a:pt x="1232585" y="673617"/>
                </a:cubicBezTo>
                <a:close/>
                <a:moveTo>
                  <a:pt x="373741" y="845830"/>
                </a:moveTo>
                <a:cubicBezTo>
                  <a:pt x="369546" y="862114"/>
                  <a:pt x="366586" y="878644"/>
                  <a:pt x="362638" y="895175"/>
                </a:cubicBezTo>
                <a:cubicBezTo>
                  <a:pt x="353756" y="932677"/>
                  <a:pt x="316994" y="960557"/>
                  <a:pt x="273571" y="963517"/>
                </a:cubicBezTo>
                <a:cubicBezTo>
                  <a:pt x="236809" y="965984"/>
                  <a:pt x="190178" y="939092"/>
                  <a:pt x="182283" y="905537"/>
                </a:cubicBezTo>
                <a:cubicBezTo>
                  <a:pt x="174635" y="873216"/>
                  <a:pt x="181543" y="841636"/>
                  <a:pt x="203501" y="814743"/>
                </a:cubicBezTo>
                <a:cubicBezTo>
                  <a:pt x="212877" y="803147"/>
                  <a:pt x="221265" y="790811"/>
                  <a:pt x="231134" y="777241"/>
                </a:cubicBezTo>
                <a:cubicBezTo>
                  <a:pt x="252846" y="772800"/>
                  <a:pt x="273324" y="768606"/>
                  <a:pt x="289608" y="765398"/>
                </a:cubicBezTo>
                <a:cubicBezTo>
                  <a:pt x="312306" y="777734"/>
                  <a:pt x="331798" y="789084"/>
                  <a:pt x="352276" y="799199"/>
                </a:cubicBezTo>
                <a:cubicBezTo>
                  <a:pt x="376208" y="811042"/>
                  <a:pt x="380649" y="819431"/>
                  <a:pt x="373741" y="845830"/>
                </a:cubicBezTo>
                <a:close/>
                <a:moveTo>
                  <a:pt x="1953018" y="213971"/>
                </a:moveTo>
                <a:cubicBezTo>
                  <a:pt x="1986819" y="287741"/>
                  <a:pt x="1934267" y="364472"/>
                  <a:pt x="1852602" y="361512"/>
                </a:cubicBezTo>
                <a:cubicBezTo>
                  <a:pt x="1829656" y="360772"/>
                  <a:pt x="1816086" y="344981"/>
                  <a:pt x="1807451" y="326724"/>
                </a:cubicBezTo>
                <a:cubicBezTo>
                  <a:pt x="1789440" y="288728"/>
                  <a:pt x="1805724" y="227788"/>
                  <a:pt x="1838538" y="196947"/>
                </a:cubicBezTo>
                <a:cubicBezTo>
                  <a:pt x="1858523" y="178196"/>
                  <a:pt x="1876040" y="156978"/>
                  <a:pt x="1897012" y="134526"/>
                </a:cubicBezTo>
                <a:cubicBezTo>
                  <a:pt x="1929086" y="154264"/>
                  <a:pt x="1953758" y="169561"/>
                  <a:pt x="1981885" y="186831"/>
                </a:cubicBezTo>
                <a:cubicBezTo>
                  <a:pt x="1971029" y="196947"/>
                  <a:pt x="1961900" y="205582"/>
                  <a:pt x="1953018" y="213971"/>
                </a:cubicBezTo>
                <a:close/>
                <a:moveTo>
                  <a:pt x="211396" y="2531199"/>
                </a:moveTo>
                <a:cubicBezTo>
                  <a:pt x="214357" y="2557351"/>
                  <a:pt x="206955" y="2585478"/>
                  <a:pt x="199554" y="2611631"/>
                </a:cubicBezTo>
                <a:cubicBezTo>
                  <a:pt x="190425" y="2644692"/>
                  <a:pt x="157857" y="2648886"/>
                  <a:pt x="132938" y="2660482"/>
                </a:cubicBezTo>
                <a:cubicBezTo>
                  <a:pt x="96917" y="2647652"/>
                  <a:pt x="86554" y="2626187"/>
                  <a:pt x="88281" y="2587699"/>
                </a:cubicBezTo>
                <a:cubicBezTo>
                  <a:pt x="90009" y="2550443"/>
                  <a:pt x="103825" y="2527251"/>
                  <a:pt x="132445" y="2509734"/>
                </a:cubicBezTo>
                <a:cubicBezTo>
                  <a:pt x="130224" y="2499371"/>
                  <a:pt x="128497" y="2490489"/>
                  <a:pt x="126524" y="2481854"/>
                </a:cubicBezTo>
                <a:cubicBezTo>
                  <a:pt x="154157" y="2472479"/>
                  <a:pt x="207942" y="2500605"/>
                  <a:pt x="211396" y="25311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4"/>
          <p:cNvSpPr/>
          <p:nvPr/>
        </p:nvSpPr>
        <p:spPr>
          <a:xfrm>
            <a:off x="276685" y="883021"/>
            <a:ext cx="3656808" cy="505115"/>
          </a:xfrm>
          <a:custGeom>
            <a:avLst/>
            <a:gdLst/>
            <a:ahLst/>
            <a:cxnLst/>
            <a:rect l="l" t="t" r="r" b="b"/>
            <a:pathLst>
              <a:path w="6131865" h="505115" extrusionOk="0">
                <a:moveTo>
                  <a:pt x="6076993" y="0"/>
                </a:moveTo>
                <a:cubicBezTo>
                  <a:pt x="6086082" y="31461"/>
                  <a:pt x="6091325" y="56979"/>
                  <a:pt x="6100763" y="81448"/>
                </a:cubicBezTo>
                <a:cubicBezTo>
                  <a:pt x="6109852" y="105219"/>
                  <a:pt x="6141313" y="119551"/>
                  <a:pt x="6129078" y="154507"/>
                </a:cubicBezTo>
                <a:cubicBezTo>
                  <a:pt x="6089228" y="165344"/>
                  <a:pt x="6050776" y="173383"/>
                  <a:pt x="6005333" y="163596"/>
                </a:cubicBezTo>
                <a:cubicBezTo>
                  <a:pt x="5953947" y="152410"/>
                  <a:pt x="5898716" y="158352"/>
                  <a:pt x="5845232" y="158702"/>
                </a:cubicBezTo>
                <a:cubicBezTo>
                  <a:pt x="5692823" y="159751"/>
                  <a:pt x="5540413" y="159751"/>
                  <a:pt x="5388353" y="163596"/>
                </a:cubicBezTo>
                <a:cubicBezTo>
                  <a:pt x="5242585" y="167441"/>
                  <a:pt x="5097167" y="176530"/>
                  <a:pt x="4951399" y="181773"/>
                </a:cubicBezTo>
                <a:cubicBezTo>
                  <a:pt x="4775219" y="188065"/>
                  <a:pt x="4599388" y="191910"/>
                  <a:pt x="4423209" y="198902"/>
                </a:cubicBezTo>
                <a:cubicBezTo>
                  <a:pt x="4290025" y="204145"/>
                  <a:pt x="4156841" y="213933"/>
                  <a:pt x="4023657" y="219875"/>
                </a:cubicBezTo>
                <a:cubicBezTo>
                  <a:pt x="3868102" y="227216"/>
                  <a:pt x="3712196" y="232460"/>
                  <a:pt x="3556291" y="239101"/>
                </a:cubicBezTo>
                <a:cubicBezTo>
                  <a:pt x="3521335" y="240500"/>
                  <a:pt x="3486378" y="243995"/>
                  <a:pt x="3451422" y="246442"/>
                </a:cubicBezTo>
                <a:cubicBezTo>
                  <a:pt x="3273145" y="258677"/>
                  <a:pt x="3095217" y="270912"/>
                  <a:pt x="2916939" y="283146"/>
                </a:cubicBezTo>
                <a:cubicBezTo>
                  <a:pt x="2782358" y="292235"/>
                  <a:pt x="2647426" y="301324"/>
                  <a:pt x="2512844" y="310412"/>
                </a:cubicBezTo>
                <a:cubicBezTo>
                  <a:pt x="2398187" y="318103"/>
                  <a:pt x="2283181" y="325094"/>
                  <a:pt x="2168524" y="333484"/>
                </a:cubicBezTo>
                <a:cubicBezTo>
                  <a:pt x="2055964" y="341523"/>
                  <a:pt x="1943755" y="352010"/>
                  <a:pt x="1831545" y="359701"/>
                </a:cubicBezTo>
                <a:cubicBezTo>
                  <a:pt x="1583355" y="377179"/>
                  <a:pt x="1334815" y="390113"/>
                  <a:pt x="1086975" y="411087"/>
                </a:cubicBezTo>
                <a:cubicBezTo>
                  <a:pt x="853466" y="431012"/>
                  <a:pt x="621007" y="459326"/>
                  <a:pt x="387848" y="482398"/>
                </a:cubicBezTo>
                <a:cubicBezTo>
                  <a:pt x="287873" y="492185"/>
                  <a:pt x="187198" y="499526"/>
                  <a:pt x="86874" y="504770"/>
                </a:cubicBezTo>
                <a:cubicBezTo>
                  <a:pt x="35837" y="507566"/>
                  <a:pt x="18010" y="493584"/>
                  <a:pt x="5425" y="456879"/>
                </a:cubicBezTo>
                <a:cubicBezTo>
                  <a:pt x="-11004" y="405843"/>
                  <a:pt x="10319" y="370537"/>
                  <a:pt x="63453" y="377529"/>
                </a:cubicBezTo>
                <a:cubicBezTo>
                  <a:pt x="129520" y="386617"/>
                  <a:pt x="192442" y="374732"/>
                  <a:pt x="256761" y="367391"/>
                </a:cubicBezTo>
                <a:cubicBezTo>
                  <a:pt x="364077" y="355156"/>
                  <a:pt x="471393" y="342223"/>
                  <a:pt x="578709" y="331037"/>
                </a:cubicBezTo>
                <a:cubicBezTo>
                  <a:pt x="692317" y="319151"/>
                  <a:pt x="805226" y="296430"/>
                  <a:pt x="920582" y="296080"/>
                </a:cubicBezTo>
                <a:cubicBezTo>
                  <a:pt x="1000982" y="295731"/>
                  <a:pt x="1081032" y="277903"/>
                  <a:pt x="1161781" y="273708"/>
                </a:cubicBezTo>
                <a:cubicBezTo>
                  <a:pt x="1240783" y="269513"/>
                  <a:pt x="1320133" y="261473"/>
                  <a:pt x="1399834" y="268814"/>
                </a:cubicBezTo>
                <a:cubicBezTo>
                  <a:pt x="1408923" y="269513"/>
                  <a:pt x="1419060" y="266367"/>
                  <a:pt x="1428149" y="263221"/>
                </a:cubicBezTo>
                <a:cubicBezTo>
                  <a:pt x="1435489" y="260774"/>
                  <a:pt x="1445627" y="250637"/>
                  <a:pt x="1448423" y="252734"/>
                </a:cubicBezTo>
                <a:cubicBezTo>
                  <a:pt x="1487225" y="279301"/>
                  <a:pt x="1522181" y="244694"/>
                  <a:pt x="1559934" y="247141"/>
                </a:cubicBezTo>
                <a:cubicBezTo>
                  <a:pt x="1597687" y="249588"/>
                  <a:pt x="1637537" y="233508"/>
                  <a:pt x="1673892" y="240150"/>
                </a:cubicBezTo>
                <a:cubicBezTo>
                  <a:pt x="1723879" y="249239"/>
                  <a:pt x="1769323" y="230013"/>
                  <a:pt x="1816513" y="230362"/>
                </a:cubicBezTo>
                <a:cubicBezTo>
                  <a:pt x="1904604" y="231061"/>
                  <a:pt x="1990946" y="208689"/>
                  <a:pt x="2077637" y="212185"/>
                </a:cubicBezTo>
                <a:cubicBezTo>
                  <a:pt x="2160135" y="215681"/>
                  <a:pt x="2242981" y="214632"/>
                  <a:pt x="2320934" y="198202"/>
                </a:cubicBezTo>
                <a:cubicBezTo>
                  <a:pt x="2414617" y="178627"/>
                  <a:pt x="2510048" y="203795"/>
                  <a:pt x="2601284" y="174083"/>
                </a:cubicBezTo>
                <a:cubicBezTo>
                  <a:pt x="2730273" y="187716"/>
                  <a:pt x="2855766" y="148215"/>
                  <a:pt x="2983706" y="147166"/>
                </a:cubicBezTo>
                <a:cubicBezTo>
                  <a:pt x="3065504" y="146467"/>
                  <a:pt x="3146952" y="144719"/>
                  <a:pt x="3228750" y="140874"/>
                </a:cubicBezTo>
                <a:cubicBezTo>
                  <a:pt x="3267202" y="139126"/>
                  <a:pt x="3305304" y="130038"/>
                  <a:pt x="3343756" y="126892"/>
                </a:cubicBezTo>
                <a:cubicBezTo>
                  <a:pt x="3374868" y="124445"/>
                  <a:pt x="3406328" y="126892"/>
                  <a:pt x="3437439" y="125493"/>
                </a:cubicBezTo>
                <a:cubicBezTo>
                  <a:pt x="3536366" y="121648"/>
                  <a:pt x="3635642" y="119201"/>
                  <a:pt x="3734219" y="111860"/>
                </a:cubicBezTo>
                <a:cubicBezTo>
                  <a:pt x="3775467" y="108714"/>
                  <a:pt x="3819862" y="133533"/>
                  <a:pt x="3859013" y="101024"/>
                </a:cubicBezTo>
                <a:cubicBezTo>
                  <a:pt x="3861809" y="98577"/>
                  <a:pt x="3872296" y="107316"/>
                  <a:pt x="3879637" y="108714"/>
                </a:cubicBezTo>
                <a:cubicBezTo>
                  <a:pt x="3898513" y="111860"/>
                  <a:pt x="3926129" y="123046"/>
                  <a:pt x="3935567" y="114657"/>
                </a:cubicBezTo>
                <a:cubicBezTo>
                  <a:pt x="3972272" y="81798"/>
                  <a:pt x="4015967" y="94732"/>
                  <a:pt x="4055467" y="91236"/>
                </a:cubicBezTo>
                <a:cubicBezTo>
                  <a:pt x="4142858" y="83546"/>
                  <a:pt x="4230949" y="82847"/>
                  <a:pt x="4319039" y="81099"/>
                </a:cubicBezTo>
                <a:cubicBezTo>
                  <a:pt x="4384057" y="80050"/>
                  <a:pt x="4448726" y="82847"/>
                  <a:pt x="4513745" y="82847"/>
                </a:cubicBezTo>
                <a:cubicBezTo>
                  <a:pt x="4527728" y="82847"/>
                  <a:pt x="4541710" y="79700"/>
                  <a:pt x="4555693" y="76904"/>
                </a:cubicBezTo>
                <a:cubicBezTo>
                  <a:pt x="4565830" y="74807"/>
                  <a:pt x="4577017" y="66067"/>
                  <a:pt x="4585056" y="68864"/>
                </a:cubicBezTo>
                <a:cubicBezTo>
                  <a:pt x="4676292" y="99975"/>
                  <a:pt x="4766480" y="53483"/>
                  <a:pt x="4859114" y="66067"/>
                </a:cubicBezTo>
                <a:cubicBezTo>
                  <a:pt x="4929027" y="75506"/>
                  <a:pt x="5002785" y="55581"/>
                  <a:pt x="5075144" y="50687"/>
                </a:cubicBezTo>
                <a:cubicBezTo>
                  <a:pt x="5094370" y="49288"/>
                  <a:pt x="5113946" y="54182"/>
                  <a:pt x="5133521" y="56280"/>
                </a:cubicBezTo>
                <a:cubicBezTo>
                  <a:pt x="5139464" y="56979"/>
                  <a:pt x="5147504" y="60824"/>
                  <a:pt x="5151000" y="58377"/>
                </a:cubicBezTo>
                <a:cubicBezTo>
                  <a:pt x="5187005" y="33908"/>
                  <a:pt x="5228952" y="39501"/>
                  <a:pt x="5268453" y="37403"/>
                </a:cubicBezTo>
                <a:cubicBezTo>
                  <a:pt x="5347105" y="33209"/>
                  <a:pt x="5426106" y="33209"/>
                  <a:pt x="5504758" y="31810"/>
                </a:cubicBezTo>
                <a:cubicBezTo>
                  <a:pt x="5516643" y="31461"/>
                  <a:pt x="5529577" y="37054"/>
                  <a:pt x="5540763" y="34956"/>
                </a:cubicBezTo>
                <a:cubicBezTo>
                  <a:pt x="5630600" y="18876"/>
                  <a:pt x="5721137" y="20974"/>
                  <a:pt x="5811674" y="22022"/>
                </a:cubicBezTo>
                <a:cubicBezTo>
                  <a:pt x="5880888" y="23071"/>
                  <a:pt x="5950102" y="22022"/>
                  <a:pt x="6019315" y="19226"/>
                </a:cubicBezTo>
                <a:cubicBezTo>
                  <a:pt x="6035745" y="19226"/>
                  <a:pt x="6052873" y="8390"/>
                  <a:pt x="60769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4"/>
          <p:cNvSpPr/>
          <p:nvPr/>
        </p:nvSpPr>
        <p:spPr>
          <a:xfrm rot="-6402778">
            <a:off x="15496854" y="8035426"/>
            <a:ext cx="915589" cy="2449890"/>
          </a:xfrm>
          <a:custGeom>
            <a:avLst/>
            <a:gdLst/>
            <a:ahLst/>
            <a:cxnLst/>
            <a:rect l="l" t="t" r="r" b="b"/>
            <a:pathLst>
              <a:path w="915835" h="2450549" extrusionOk="0">
                <a:moveTo>
                  <a:pt x="246267" y="2450550"/>
                </a:moveTo>
                <a:cubicBezTo>
                  <a:pt x="208035" y="2409101"/>
                  <a:pt x="209587" y="2378347"/>
                  <a:pt x="250641" y="2333315"/>
                </a:cubicBezTo>
                <a:cubicBezTo>
                  <a:pt x="260823" y="2322500"/>
                  <a:pt x="270375" y="2311112"/>
                  <a:pt x="279251" y="2299202"/>
                </a:cubicBezTo>
                <a:cubicBezTo>
                  <a:pt x="312376" y="2253126"/>
                  <a:pt x="346404" y="2208404"/>
                  <a:pt x="386470" y="2167351"/>
                </a:cubicBezTo>
                <a:cubicBezTo>
                  <a:pt x="421571" y="2131320"/>
                  <a:pt x="447670" y="2086400"/>
                  <a:pt x="476760" y="2044754"/>
                </a:cubicBezTo>
                <a:cubicBezTo>
                  <a:pt x="505230" y="2004152"/>
                  <a:pt x="532712" y="1962929"/>
                  <a:pt x="560278" y="1921678"/>
                </a:cubicBezTo>
                <a:cubicBezTo>
                  <a:pt x="596140" y="1868069"/>
                  <a:pt x="631212" y="1813754"/>
                  <a:pt x="667497" y="1760285"/>
                </a:cubicBezTo>
                <a:cubicBezTo>
                  <a:pt x="727088" y="1672309"/>
                  <a:pt x="773221" y="1576884"/>
                  <a:pt x="812948" y="1479202"/>
                </a:cubicBezTo>
                <a:cubicBezTo>
                  <a:pt x="838088" y="1417382"/>
                  <a:pt x="856090" y="1350765"/>
                  <a:pt x="859306" y="1283274"/>
                </a:cubicBezTo>
                <a:cubicBezTo>
                  <a:pt x="860661" y="1255058"/>
                  <a:pt x="861620" y="1222046"/>
                  <a:pt x="842010" y="1196680"/>
                </a:cubicBezTo>
                <a:cubicBezTo>
                  <a:pt x="788626" y="1196426"/>
                  <a:pt x="749435" y="1228987"/>
                  <a:pt x="708156" y="1252236"/>
                </a:cubicBezTo>
                <a:cubicBezTo>
                  <a:pt x="689759" y="1262592"/>
                  <a:pt x="681915" y="1293234"/>
                  <a:pt x="671476" y="1315665"/>
                </a:cubicBezTo>
                <a:cubicBezTo>
                  <a:pt x="651584" y="1357988"/>
                  <a:pt x="634372" y="1401779"/>
                  <a:pt x="613859" y="1443876"/>
                </a:cubicBezTo>
                <a:cubicBezTo>
                  <a:pt x="591513" y="1489727"/>
                  <a:pt x="567501" y="1534815"/>
                  <a:pt x="542672" y="1579311"/>
                </a:cubicBezTo>
                <a:cubicBezTo>
                  <a:pt x="518999" y="1621860"/>
                  <a:pt x="497894" y="1667005"/>
                  <a:pt x="467534" y="1704419"/>
                </a:cubicBezTo>
                <a:cubicBezTo>
                  <a:pt x="418580" y="1764772"/>
                  <a:pt x="378993" y="1833053"/>
                  <a:pt x="318894" y="1884321"/>
                </a:cubicBezTo>
                <a:cubicBezTo>
                  <a:pt x="301965" y="1898711"/>
                  <a:pt x="287236" y="1911774"/>
                  <a:pt x="261758" y="1909997"/>
                </a:cubicBezTo>
                <a:cubicBezTo>
                  <a:pt x="233853" y="1908078"/>
                  <a:pt x="225078" y="1905934"/>
                  <a:pt x="219942" y="1878565"/>
                </a:cubicBezTo>
                <a:cubicBezTo>
                  <a:pt x="216020" y="1857121"/>
                  <a:pt x="215428" y="1835028"/>
                  <a:pt x="214299" y="1813161"/>
                </a:cubicBezTo>
                <a:cubicBezTo>
                  <a:pt x="208656" y="1711952"/>
                  <a:pt x="228971" y="1615653"/>
                  <a:pt x="280803" y="1528946"/>
                </a:cubicBezTo>
                <a:cubicBezTo>
                  <a:pt x="305097" y="1488344"/>
                  <a:pt x="340507" y="1453413"/>
                  <a:pt x="375043" y="1420232"/>
                </a:cubicBezTo>
                <a:cubicBezTo>
                  <a:pt x="418354" y="1378586"/>
                  <a:pt x="465192" y="1340438"/>
                  <a:pt x="511973" y="1302573"/>
                </a:cubicBezTo>
                <a:cubicBezTo>
                  <a:pt x="538157" y="1281355"/>
                  <a:pt x="567642" y="1264228"/>
                  <a:pt x="594955" y="1244336"/>
                </a:cubicBezTo>
                <a:cubicBezTo>
                  <a:pt x="622804" y="1224021"/>
                  <a:pt x="645179" y="1201674"/>
                  <a:pt x="660077" y="1167082"/>
                </a:cubicBezTo>
                <a:cubicBezTo>
                  <a:pt x="685470" y="1107999"/>
                  <a:pt x="700340" y="1047222"/>
                  <a:pt x="709425" y="984640"/>
                </a:cubicBezTo>
                <a:cubicBezTo>
                  <a:pt x="718059" y="925247"/>
                  <a:pt x="717552" y="865768"/>
                  <a:pt x="697490" y="807983"/>
                </a:cubicBezTo>
                <a:cubicBezTo>
                  <a:pt x="695521" y="802811"/>
                  <a:pt x="693024" y="797856"/>
                  <a:pt x="690041" y="793198"/>
                </a:cubicBezTo>
                <a:cubicBezTo>
                  <a:pt x="688659" y="790941"/>
                  <a:pt x="686063" y="789474"/>
                  <a:pt x="680815" y="784733"/>
                </a:cubicBezTo>
                <a:cubicBezTo>
                  <a:pt x="662221" y="813513"/>
                  <a:pt x="644812" y="842349"/>
                  <a:pt x="625541" y="869888"/>
                </a:cubicBezTo>
                <a:cubicBezTo>
                  <a:pt x="565583" y="955578"/>
                  <a:pt x="511973" y="1045670"/>
                  <a:pt x="442845" y="1124984"/>
                </a:cubicBezTo>
                <a:cubicBezTo>
                  <a:pt x="394879" y="1180033"/>
                  <a:pt x="351427" y="1239116"/>
                  <a:pt x="304081" y="1294757"/>
                </a:cubicBezTo>
                <a:cubicBezTo>
                  <a:pt x="252164" y="1355703"/>
                  <a:pt x="199035" y="1415548"/>
                  <a:pt x="132531" y="1461624"/>
                </a:cubicBezTo>
                <a:cubicBezTo>
                  <a:pt x="124574" y="1467126"/>
                  <a:pt x="117012" y="1473474"/>
                  <a:pt x="108378" y="1477566"/>
                </a:cubicBezTo>
                <a:cubicBezTo>
                  <a:pt x="59170" y="1500928"/>
                  <a:pt x="20317" y="1476776"/>
                  <a:pt x="8382" y="1422856"/>
                </a:cubicBezTo>
                <a:cubicBezTo>
                  <a:pt x="-5895" y="1358807"/>
                  <a:pt x="-506" y="1296507"/>
                  <a:pt x="13828" y="1234404"/>
                </a:cubicBezTo>
                <a:cubicBezTo>
                  <a:pt x="21682" y="1201028"/>
                  <a:pt x="32659" y="1168465"/>
                  <a:pt x="46614" y="1137145"/>
                </a:cubicBezTo>
                <a:cubicBezTo>
                  <a:pt x="64503" y="1096741"/>
                  <a:pt x="83069" y="1055856"/>
                  <a:pt x="107532" y="1019345"/>
                </a:cubicBezTo>
                <a:cubicBezTo>
                  <a:pt x="140036" y="970843"/>
                  <a:pt x="179594" y="927137"/>
                  <a:pt x="214186" y="879961"/>
                </a:cubicBezTo>
                <a:cubicBezTo>
                  <a:pt x="254450" y="825025"/>
                  <a:pt x="313956" y="793932"/>
                  <a:pt x="366409" y="754289"/>
                </a:cubicBezTo>
                <a:cubicBezTo>
                  <a:pt x="378485" y="745147"/>
                  <a:pt x="398264" y="746727"/>
                  <a:pt x="413839" y="741394"/>
                </a:cubicBezTo>
                <a:cubicBezTo>
                  <a:pt x="424872" y="737613"/>
                  <a:pt x="434663" y="730306"/>
                  <a:pt x="445243" y="725001"/>
                </a:cubicBezTo>
                <a:cubicBezTo>
                  <a:pt x="457489" y="718878"/>
                  <a:pt x="469650" y="709116"/>
                  <a:pt x="482403" y="708072"/>
                </a:cubicBezTo>
                <a:cubicBezTo>
                  <a:pt x="534122" y="703980"/>
                  <a:pt x="586321" y="699156"/>
                  <a:pt x="637589" y="719104"/>
                </a:cubicBezTo>
                <a:cubicBezTo>
                  <a:pt x="677881" y="664676"/>
                  <a:pt x="706548" y="604013"/>
                  <a:pt x="731490" y="541939"/>
                </a:cubicBezTo>
                <a:cubicBezTo>
                  <a:pt x="759706" y="471541"/>
                  <a:pt x="788119" y="400861"/>
                  <a:pt x="809534" y="328150"/>
                </a:cubicBezTo>
                <a:cubicBezTo>
                  <a:pt x="828693" y="263254"/>
                  <a:pt x="838907" y="195734"/>
                  <a:pt x="823303" y="127029"/>
                </a:cubicBezTo>
                <a:cubicBezTo>
                  <a:pt x="813428" y="82957"/>
                  <a:pt x="781488" y="57591"/>
                  <a:pt x="734735" y="60328"/>
                </a:cubicBezTo>
                <a:cubicBezTo>
                  <a:pt x="687417" y="63149"/>
                  <a:pt x="647944" y="85468"/>
                  <a:pt x="608781" y="109000"/>
                </a:cubicBezTo>
                <a:cubicBezTo>
                  <a:pt x="523513" y="160211"/>
                  <a:pt x="456219" y="231145"/>
                  <a:pt x="395894" y="308540"/>
                </a:cubicBezTo>
                <a:cubicBezTo>
                  <a:pt x="354559" y="361585"/>
                  <a:pt x="316185" y="417141"/>
                  <a:pt x="279562" y="473544"/>
                </a:cubicBezTo>
                <a:cubicBezTo>
                  <a:pt x="260403" y="503029"/>
                  <a:pt x="247904" y="536832"/>
                  <a:pt x="232047" y="569477"/>
                </a:cubicBezTo>
                <a:lnTo>
                  <a:pt x="189187" y="564850"/>
                </a:lnTo>
                <a:cubicBezTo>
                  <a:pt x="181851" y="542531"/>
                  <a:pt x="180243" y="525348"/>
                  <a:pt x="187664" y="501083"/>
                </a:cubicBezTo>
                <a:cubicBezTo>
                  <a:pt x="210434" y="426509"/>
                  <a:pt x="260516" y="369316"/>
                  <a:pt x="301711" y="307129"/>
                </a:cubicBezTo>
                <a:cubicBezTo>
                  <a:pt x="339243" y="250929"/>
                  <a:pt x="382678" y="198904"/>
                  <a:pt x="431277" y="151944"/>
                </a:cubicBezTo>
                <a:cubicBezTo>
                  <a:pt x="483927" y="100817"/>
                  <a:pt x="537931" y="47772"/>
                  <a:pt x="607991" y="20544"/>
                </a:cubicBezTo>
                <a:cubicBezTo>
                  <a:pt x="633385" y="10725"/>
                  <a:pt x="659766" y="-674"/>
                  <a:pt x="690126" y="31"/>
                </a:cubicBezTo>
                <a:cubicBezTo>
                  <a:pt x="741253" y="1244"/>
                  <a:pt x="753893" y="342"/>
                  <a:pt x="784225" y="14506"/>
                </a:cubicBezTo>
                <a:cubicBezTo>
                  <a:pt x="790263" y="17327"/>
                  <a:pt x="798333" y="19274"/>
                  <a:pt x="801521" y="24155"/>
                </a:cubicBezTo>
                <a:cubicBezTo>
                  <a:pt x="827282" y="63149"/>
                  <a:pt x="863454" y="97093"/>
                  <a:pt x="873584" y="144015"/>
                </a:cubicBezTo>
                <a:cubicBezTo>
                  <a:pt x="885236" y="198161"/>
                  <a:pt x="888735" y="253040"/>
                  <a:pt x="876208" y="308822"/>
                </a:cubicBezTo>
                <a:cubicBezTo>
                  <a:pt x="849995" y="425662"/>
                  <a:pt x="805669" y="535647"/>
                  <a:pt x="755106" y="643374"/>
                </a:cubicBezTo>
                <a:cubicBezTo>
                  <a:pt x="737218" y="681549"/>
                  <a:pt x="714363" y="717411"/>
                  <a:pt x="693032" y="755841"/>
                </a:cubicBezTo>
                <a:cubicBezTo>
                  <a:pt x="701215" y="765744"/>
                  <a:pt x="708494" y="775591"/>
                  <a:pt x="716874" y="784508"/>
                </a:cubicBezTo>
                <a:cubicBezTo>
                  <a:pt x="750959" y="820623"/>
                  <a:pt x="762809" y="865119"/>
                  <a:pt x="766703" y="912973"/>
                </a:cubicBezTo>
                <a:cubicBezTo>
                  <a:pt x="773046" y="986390"/>
                  <a:pt x="763557" y="1060314"/>
                  <a:pt x="738882" y="1129753"/>
                </a:cubicBezTo>
                <a:cubicBezTo>
                  <a:pt x="736876" y="1136364"/>
                  <a:pt x="735367" y="1143119"/>
                  <a:pt x="734368" y="1149955"/>
                </a:cubicBezTo>
                <a:cubicBezTo>
                  <a:pt x="734171" y="1150999"/>
                  <a:pt x="735412" y="1152325"/>
                  <a:pt x="737444" y="1156614"/>
                </a:cubicBezTo>
                <a:cubicBezTo>
                  <a:pt x="743002" y="1154800"/>
                  <a:pt x="748431" y="1152613"/>
                  <a:pt x="753696" y="1150068"/>
                </a:cubicBezTo>
                <a:cubicBezTo>
                  <a:pt x="787836" y="1130853"/>
                  <a:pt x="831796" y="1140080"/>
                  <a:pt x="863426" y="1163611"/>
                </a:cubicBezTo>
                <a:cubicBezTo>
                  <a:pt x="913706" y="1200997"/>
                  <a:pt x="921042" y="1249641"/>
                  <a:pt x="913113" y="1305987"/>
                </a:cubicBezTo>
                <a:cubicBezTo>
                  <a:pt x="908768" y="1337024"/>
                  <a:pt x="910433" y="1369021"/>
                  <a:pt x="903520" y="1399268"/>
                </a:cubicBezTo>
                <a:cubicBezTo>
                  <a:pt x="892544" y="1447516"/>
                  <a:pt x="877957" y="1495059"/>
                  <a:pt x="862608" y="1542151"/>
                </a:cubicBezTo>
                <a:cubicBezTo>
                  <a:pt x="836847" y="1621154"/>
                  <a:pt x="803863" y="1696631"/>
                  <a:pt x="758210" y="1766718"/>
                </a:cubicBezTo>
                <a:cubicBezTo>
                  <a:pt x="726298" y="1815701"/>
                  <a:pt x="700030" y="1868294"/>
                  <a:pt x="668795" y="1917813"/>
                </a:cubicBezTo>
                <a:cubicBezTo>
                  <a:pt x="643063" y="1958612"/>
                  <a:pt x="614621" y="1997775"/>
                  <a:pt x="585898" y="2036544"/>
                </a:cubicBezTo>
                <a:cubicBezTo>
                  <a:pt x="541656" y="2096163"/>
                  <a:pt x="508615" y="2163288"/>
                  <a:pt x="456586" y="2217800"/>
                </a:cubicBezTo>
                <a:cubicBezTo>
                  <a:pt x="433534" y="2241896"/>
                  <a:pt x="419595" y="2274598"/>
                  <a:pt x="400578" y="2302757"/>
                </a:cubicBezTo>
                <a:cubicBezTo>
                  <a:pt x="387486" y="2322198"/>
                  <a:pt x="372786" y="2340538"/>
                  <a:pt x="358763" y="2359188"/>
                </a:cubicBezTo>
                <a:cubicBezTo>
                  <a:pt x="338278" y="2386557"/>
                  <a:pt x="317737" y="2413898"/>
                  <a:pt x="296068" y="2442819"/>
                </a:cubicBezTo>
                <a:close/>
                <a:moveTo>
                  <a:pt x="614593" y="755446"/>
                </a:moveTo>
                <a:cubicBezTo>
                  <a:pt x="594109" y="755446"/>
                  <a:pt x="581412" y="753555"/>
                  <a:pt x="569448" y="755784"/>
                </a:cubicBezTo>
                <a:cubicBezTo>
                  <a:pt x="519168" y="765236"/>
                  <a:pt x="469565" y="777228"/>
                  <a:pt x="424561" y="802989"/>
                </a:cubicBezTo>
                <a:cubicBezTo>
                  <a:pt x="287885" y="881259"/>
                  <a:pt x="190090" y="995024"/>
                  <a:pt x="122006" y="1135650"/>
                </a:cubicBezTo>
                <a:cubicBezTo>
                  <a:pt x="109930" y="1160564"/>
                  <a:pt x="100196" y="1186607"/>
                  <a:pt x="89050" y="1211832"/>
                </a:cubicBezTo>
                <a:cubicBezTo>
                  <a:pt x="61286" y="1275401"/>
                  <a:pt x="53527" y="1341313"/>
                  <a:pt x="62443" y="1414871"/>
                </a:cubicBezTo>
                <a:cubicBezTo>
                  <a:pt x="74914" y="1410300"/>
                  <a:pt x="86031" y="1408804"/>
                  <a:pt x="93734" y="1402879"/>
                </a:cubicBezTo>
                <a:cubicBezTo>
                  <a:pt x="111182" y="1389468"/>
                  <a:pt x="127663" y="1374844"/>
                  <a:pt x="143055" y="1359117"/>
                </a:cubicBezTo>
                <a:cubicBezTo>
                  <a:pt x="175446" y="1326048"/>
                  <a:pt x="207753" y="1292782"/>
                  <a:pt x="238395" y="1258105"/>
                </a:cubicBezTo>
                <a:cubicBezTo>
                  <a:pt x="285007" y="1205455"/>
                  <a:pt x="329165" y="1150604"/>
                  <a:pt x="376313" y="1098462"/>
                </a:cubicBezTo>
                <a:cubicBezTo>
                  <a:pt x="405601" y="1066042"/>
                  <a:pt x="434239" y="1033792"/>
                  <a:pt x="454272" y="994572"/>
                </a:cubicBezTo>
                <a:cubicBezTo>
                  <a:pt x="459791" y="983382"/>
                  <a:pt x="467122" y="973179"/>
                  <a:pt x="475970" y="964382"/>
                </a:cubicBezTo>
                <a:cubicBezTo>
                  <a:pt x="527830" y="914863"/>
                  <a:pt x="555425" y="848839"/>
                  <a:pt x="595040" y="790997"/>
                </a:cubicBezTo>
                <a:cubicBezTo>
                  <a:pt x="601050" y="782250"/>
                  <a:pt x="605395" y="772347"/>
                  <a:pt x="614593" y="755446"/>
                </a:cubicBezTo>
                <a:close/>
                <a:moveTo>
                  <a:pt x="286728" y="1785171"/>
                </a:moveTo>
                <a:cubicBezTo>
                  <a:pt x="323127" y="1748491"/>
                  <a:pt x="362064" y="1721292"/>
                  <a:pt x="383000" y="1684019"/>
                </a:cubicBezTo>
                <a:cubicBezTo>
                  <a:pt x="398490" y="1656452"/>
                  <a:pt x="417254" y="1631905"/>
                  <a:pt x="433788" y="1605495"/>
                </a:cubicBezTo>
                <a:cubicBezTo>
                  <a:pt x="469537" y="1548217"/>
                  <a:pt x="505060" y="1490799"/>
                  <a:pt x="538806" y="1432364"/>
                </a:cubicBezTo>
                <a:cubicBezTo>
                  <a:pt x="554043" y="1406011"/>
                  <a:pt x="564821" y="1377118"/>
                  <a:pt x="577631" y="1349383"/>
                </a:cubicBezTo>
                <a:cubicBezTo>
                  <a:pt x="563001" y="1352393"/>
                  <a:pt x="549395" y="1359128"/>
                  <a:pt x="538129" y="1368936"/>
                </a:cubicBezTo>
                <a:cubicBezTo>
                  <a:pt x="514315" y="1389646"/>
                  <a:pt x="492279" y="1412416"/>
                  <a:pt x="468070" y="1432618"/>
                </a:cubicBezTo>
                <a:cubicBezTo>
                  <a:pt x="414460" y="1477368"/>
                  <a:pt x="368469" y="1527959"/>
                  <a:pt x="335287" y="1589920"/>
                </a:cubicBezTo>
                <a:cubicBezTo>
                  <a:pt x="303630" y="1648806"/>
                  <a:pt x="285318" y="1710541"/>
                  <a:pt x="286728" y="1785171"/>
                </a:cubicBezTo>
                <a:close/>
              </a:path>
            </a:pathLst>
          </a:custGeom>
          <a:solidFill>
            <a:srgbClr val="FAD2E1">
              <a:alpha val="46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4"/>
          <p:cNvSpPr/>
          <p:nvPr/>
        </p:nvSpPr>
        <p:spPr>
          <a:xfrm>
            <a:off x="8722086" y="7027385"/>
            <a:ext cx="843828" cy="775439"/>
          </a:xfrm>
          <a:custGeom>
            <a:avLst/>
            <a:gdLst/>
            <a:ahLst/>
            <a:cxnLst/>
            <a:rect l="l" t="t" r="r" b="b"/>
            <a:pathLst>
              <a:path w="843828" h="775439" extrusionOk="0">
                <a:moveTo>
                  <a:pt x="106886" y="341772"/>
                </a:moveTo>
                <a:cubicBezTo>
                  <a:pt x="93334" y="324008"/>
                  <a:pt x="79959" y="307827"/>
                  <a:pt x="68344" y="290415"/>
                </a:cubicBezTo>
                <a:cubicBezTo>
                  <a:pt x="56729" y="273003"/>
                  <a:pt x="55849" y="254360"/>
                  <a:pt x="57432" y="232550"/>
                </a:cubicBezTo>
                <a:cubicBezTo>
                  <a:pt x="60424" y="192801"/>
                  <a:pt x="78199" y="162022"/>
                  <a:pt x="106006" y="137575"/>
                </a:cubicBezTo>
                <a:cubicBezTo>
                  <a:pt x="141731" y="106268"/>
                  <a:pt x="182913" y="82524"/>
                  <a:pt x="232542" y="82348"/>
                </a:cubicBezTo>
                <a:cubicBezTo>
                  <a:pt x="252429" y="82172"/>
                  <a:pt x="272492" y="87097"/>
                  <a:pt x="292203" y="91318"/>
                </a:cubicBezTo>
                <a:cubicBezTo>
                  <a:pt x="310330" y="95012"/>
                  <a:pt x="328104" y="100816"/>
                  <a:pt x="348167" y="106268"/>
                </a:cubicBezTo>
                <a:cubicBezTo>
                  <a:pt x="350279" y="103102"/>
                  <a:pt x="353623" y="97826"/>
                  <a:pt x="357143" y="92725"/>
                </a:cubicBezTo>
                <a:cubicBezTo>
                  <a:pt x="372454" y="71795"/>
                  <a:pt x="386709" y="50162"/>
                  <a:pt x="403428" y="30464"/>
                </a:cubicBezTo>
                <a:cubicBezTo>
                  <a:pt x="415219" y="16393"/>
                  <a:pt x="431938" y="9006"/>
                  <a:pt x="450769" y="7951"/>
                </a:cubicBezTo>
                <a:cubicBezTo>
                  <a:pt x="454817" y="7775"/>
                  <a:pt x="459217" y="7599"/>
                  <a:pt x="462737" y="6016"/>
                </a:cubicBezTo>
                <a:cubicBezTo>
                  <a:pt x="483503" y="-3657"/>
                  <a:pt x="503742" y="-491"/>
                  <a:pt x="524157" y="7247"/>
                </a:cubicBezTo>
                <a:cubicBezTo>
                  <a:pt x="545452" y="15338"/>
                  <a:pt x="561115" y="30288"/>
                  <a:pt x="575194" y="47524"/>
                </a:cubicBezTo>
                <a:cubicBezTo>
                  <a:pt x="604584" y="83404"/>
                  <a:pt x="620599" y="124208"/>
                  <a:pt x="622183" y="173455"/>
                </a:cubicBezTo>
                <a:cubicBezTo>
                  <a:pt x="631687" y="173455"/>
                  <a:pt x="640310" y="173279"/>
                  <a:pt x="648933" y="173455"/>
                </a:cubicBezTo>
                <a:cubicBezTo>
                  <a:pt x="689059" y="174158"/>
                  <a:pt x="728481" y="178027"/>
                  <a:pt x="765263" y="195967"/>
                </a:cubicBezTo>
                <a:cubicBezTo>
                  <a:pt x="811196" y="218304"/>
                  <a:pt x="852729" y="269661"/>
                  <a:pt x="842170" y="322777"/>
                </a:cubicBezTo>
                <a:cubicBezTo>
                  <a:pt x="834427" y="361999"/>
                  <a:pt x="817883" y="398054"/>
                  <a:pt x="781982" y="421622"/>
                </a:cubicBezTo>
                <a:cubicBezTo>
                  <a:pt x="756287" y="438507"/>
                  <a:pt x="728129" y="442728"/>
                  <a:pt x="698387" y="441673"/>
                </a:cubicBezTo>
                <a:cubicBezTo>
                  <a:pt x="690467" y="441321"/>
                  <a:pt x="682547" y="440969"/>
                  <a:pt x="672340" y="440442"/>
                </a:cubicBezTo>
                <a:cubicBezTo>
                  <a:pt x="679380" y="461195"/>
                  <a:pt x="685715" y="479487"/>
                  <a:pt x="691875" y="497603"/>
                </a:cubicBezTo>
                <a:cubicBezTo>
                  <a:pt x="714578" y="564437"/>
                  <a:pt x="706306" y="629689"/>
                  <a:pt x="677972" y="692127"/>
                </a:cubicBezTo>
                <a:cubicBezTo>
                  <a:pt x="666884" y="716574"/>
                  <a:pt x="650341" y="739087"/>
                  <a:pt x="626935" y="755620"/>
                </a:cubicBezTo>
                <a:cubicBezTo>
                  <a:pt x="605816" y="770570"/>
                  <a:pt x="583289" y="776374"/>
                  <a:pt x="557947" y="775318"/>
                </a:cubicBezTo>
                <a:cubicBezTo>
                  <a:pt x="510958" y="773384"/>
                  <a:pt x="470128" y="754565"/>
                  <a:pt x="430178" y="731700"/>
                </a:cubicBezTo>
                <a:cubicBezTo>
                  <a:pt x="390405" y="709011"/>
                  <a:pt x="358551" y="678408"/>
                  <a:pt x="333560" y="640242"/>
                </a:cubicBezTo>
                <a:cubicBezTo>
                  <a:pt x="330920" y="636197"/>
                  <a:pt x="327576" y="632855"/>
                  <a:pt x="322825" y="627051"/>
                </a:cubicBezTo>
                <a:cubicBezTo>
                  <a:pt x="313497" y="636549"/>
                  <a:pt x="305930" y="645870"/>
                  <a:pt x="296778" y="653257"/>
                </a:cubicBezTo>
                <a:cubicBezTo>
                  <a:pt x="264396" y="679463"/>
                  <a:pt x="228318" y="699866"/>
                  <a:pt x="188017" y="710770"/>
                </a:cubicBezTo>
                <a:cubicBezTo>
                  <a:pt x="129588" y="726599"/>
                  <a:pt x="59720" y="693886"/>
                  <a:pt x="27162" y="639011"/>
                </a:cubicBezTo>
                <a:cubicBezTo>
                  <a:pt x="14843" y="617905"/>
                  <a:pt x="4284" y="595744"/>
                  <a:pt x="1644" y="571297"/>
                </a:cubicBezTo>
                <a:cubicBezTo>
                  <a:pt x="-468" y="551422"/>
                  <a:pt x="-1172" y="530141"/>
                  <a:pt x="3404" y="510794"/>
                </a:cubicBezTo>
                <a:cubicBezTo>
                  <a:pt x="16251" y="458030"/>
                  <a:pt x="38426" y="409662"/>
                  <a:pt x="78727" y="371320"/>
                </a:cubicBezTo>
                <a:cubicBezTo>
                  <a:pt x="88583" y="361999"/>
                  <a:pt x="97734" y="351622"/>
                  <a:pt x="106886" y="341772"/>
                </a:cubicBezTo>
                <a:close/>
                <a:moveTo>
                  <a:pt x="169010" y="351798"/>
                </a:moveTo>
                <a:cubicBezTo>
                  <a:pt x="146835" y="371496"/>
                  <a:pt x="124133" y="386094"/>
                  <a:pt x="108997" y="406145"/>
                </a:cubicBezTo>
                <a:cubicBezTo>
                  <a:pt x="76087" y="449411"/>
                  <a:pt x="54265" y="498834"/>
                  <a:pt x="48633" y="553533"/>
                </a:cubicBezTo>
                <a:cubicBezTo>
                  <a:pt x="43529" y="602428"/>
                  <a:pt x="79783" y="652905"/>
                  <a:pt x="125188" y="662051"/>
                </a:cubicBezTo>
                <a:cubicBezTo>
                  <a:pt x="155635" y="668207"/>
                  <a:pt x="186257" y="662755"/>
                  <a:pt x="212831" y="649564"/>
                </a:cubicBezTo>
                <a:cubicBezTo>
                  <a:pt x="250669" y="630920"/>
                  <a:pt x="283755" y="604714"/>
                  <a:pt x="308218" y="569186"/>
                </a:cubicBezTo>
                <a:cubicBezTo>
                  <a:pt x="313497" y="561447"/>
                  <a:pt x="320009" y="559337"/>
                  <a:pt x="329160" y="563382"/>
                </a:cubicBezTo>
                <a:cubicBezTo>
                  <a:pt x="341656" y="568834"/>
                  <a:pt x="351687" y="576046"/>
                  <a:pt x="356967" y="589237"/>
                </a:cubicBezTo>
                <a:cubicBezTo>
                  <a:pt x="359079" y="594513"/>
                  <a:pt x="361894" y="599438"/>
                  <a:pt x="364710" y="604362"/>
                </a:cubicBezTo>
                <a:cubicBezTo>
                  <a:pt x="381957" y="633910"/>
                  <a:pt x="408532" y="653961"/>
                  <a:pt x="434930" y="674539"/>
                </a:cubicBezTo>
                <a:cubicBezTo>
                  <a:pt x="463968" y="697227"/>
                  <a:pt x="497582" y="709011"/>
                  <a:pt x="531724" y="719916"/>
                </a:cubicBezTo>
                <a:cubicBezTo>
                  <a:pt x="541052" y="722906"/>
                  <a:pt x="553195" y="721675"/>
                  <a:pt x="562875" y="718685"/>
                </a:cubicBezTo>
                <a:cubicBezTo>
                  <a:pt x="598601" y="707956"/>
                  <a:pt x="626935" y="687730"/>
                  <a:pt x="639078" y="650443"/>
                </a:cubicBezTo>
                <a:cubicBezTo>
                  <a:pt x="653509" y="605945"/>
                  <a:pt x="665477" y="561799"/>
                  <a:pt x="648758" y="514487"/>
                </a:cubicBezTo>
                <a:cubicBezTo>
                  <a:pt x="638726" y="486170"/>
                  <a:pt x="633270" y="456447"/>
                  <a:pt x="625879" y="427250"/>
                </a:cubicBezTo>
                <a:cubicBezTo>
                  <a:pt x="622007" y="411773"/>
                  <a:pt x="626759" y="401396"/>
                  <a:pt x="638902" y="401748"/>
                </a:cubicBezTo>
                <a:cubicBezTo>
                  <a:pt x="664949" y="402627"/>
                  <a:pt x="688179" y="385215"/>
                  <a:pt x="714754" y="390843"/>
                </a:cubicBezTo>
                <a:cubicBezTo>
                  <a:pt x="753471" y="377124"/>
                  <a:pt x="786909" y="358833"/>
                  <a:pt x="797469" y="313631"/>
                </a:cubicBezTo>
                <a:cubicBezTo>
                  <a:pt x="803100" y="289536"/>
                  <a:pt x="796061" y="271596"/>
                  <a:pt x="778990" y="256998"/>
                </a:cubicBezTo>
                <a:cubicBezTo>
                  <a:pt x="770542" y="249787"/>
                  <a:pt x="759631" y="243807"/>
                  <a:pt x="748896" y="241696"/>
                </a:cubicBezTo>
                <a:cubicBezTo>
                  <a:pt x="705778" y="233606"/>
                  <a:pt x="662309" y="227274"/>
                  <a:pt x="618839" y="220415"/>
                </a:cubicBezTo>
                <a:cubicBezTo>
                  <a:pt x="616551" y="220063"/>
                  <a:pt x="614088" y="221118"/>
                  <a:pt x="611800" y="221294"/>
                </a:cubicBezTo>
                <a:cubicBezTo>
                  <a:pt x="594553" y="223229"/>
                  <a:pt x="587865" y="219184"/>
                  <a:pt x="585401" y="202123"/>
                </a:cubicBezTo>
                <a:cubicBezTo>
                  <a:pt x="583641" y="190163"/>
                  <a:pt x="584521" y="177676"/>
                  <a:pt x="584521" y="165540"/>
                </a:cubicBezTo>
                <a:cubicBezTo>
                  <a:pt x="584873" y="124736"/>
                  <a:pt x="569034" y="90791"/>
                  <a:pt x="538588" y="64408"/>
                </a:cubicBezTo>
                <a:cubicBezTo>
                  <a:pt x="518525" y="46996"/>
                  <a:pt x="491951" y="42072"/>
                  <a:pt x="469952" y="52800"/>
                </a:cubicBezTo>
                <a:cubicBezTo>
                  <a:pt x="442850" y="66167"/>
                  <a:pt x="417507" y="85338"/>
                  <a:pt x="405716" y="116821"/>
                </a:cubicBezTo>
                <a:cubicBezTo>
                  <a:pt x="400612" y="130364"/>
                  <a:pt x="393045" y="143379"/>
                  <a:pt x="384949" y="155515"/>
                </a:cubicBezTo>
                <a:cubicBezTo>
                  <a:pt x="375270" y="169937"/>
                  <a:pt x="365590" y="170113"/>
                  <a:pt x="352215" y="160088"/>
                </a:cubicBezTo>
                <a:cubicBezTo>
                  <a:pt x="345351" y="154811"/>
                  <a:pt x="337784" y="150062"/>
                  <a:pt x="329688" y="147072"/>
                </a:cubicBezTo>
                <a:cubicBezTo>
                  <a:pt x="297834" y="134761"/>
                  <a:pt x="264044" y="135816"/>
                  <a:pt x="231134" y="136520"/>
                </a:cubicBezTo>
                <a:cubicBezTo>
                  <a:pt x="205968" y="137047"/>
                  <a:pt x="180801" y="144786"/>
                  <a:pt x="160562" y="160615"/>
                </a:cubicBezTo>
                <a:cubicBezTo>
                  <a:pt x="131876" y="183128"/>
                  <a:pt x="110405" y="211269"/>
                  <a:pt x="99142" y="246797"/>
                </a:cubicBezTo>
                <a:cubicBezTo>
                  <a:pt x="94918" y="259988"/>
                  <a:pt x="96326" y="271068"/>
                  <a:pt x="105654" y="280390"/>
                </a:cubicBezTo>
                <a:cubicBezTo>
                  <a:pt x="120789" y="295164"/>
                  <a:pt x="136452" y="309410"/>
                  <a:pt x="152291" y="323305"/>
                </a:cubicBezTo>
                <a:cubicBezTo>
                  <a:pt x="161618" y="331571"/>
                  <a:pt x="170770" y="339486"/>
                  <a:pt x="169010" y="351798"/>
                </a:cubicBezTo>
                <a:close/>
                <a:moveTo>
                  <a:pt x="574842" y="345114"/>
                </a:moveTo>
                <a:cubicBezTo>
                  <a:pt x="573082" y="383456"/>
                  <a:pt x="565338" y="410014"/>
                  <a:pt x="547388" y="435341"/>
                </a:cubicBezTo>
                <a:cubicBezTo>
                  <a:pt x="521693" y="471748"/>
                  <a:pt x="488607" y="490392"/>
                  <a:pt x="445138" y="491095"/>
                </a:cubicBezTo>
                <a:cubicBezTo>
                  <a:pt x="419971" y="491447"/>
                  <a:pt x="396916" y="481949"/>
                  <a:pt x="377030" y="467527"/>
                </a:cubicBezTo>
                <a:cubicBezTo>
                  <a:pt x="345703" y="444663"/>
                  <a:pt x="320185" y="417049"/>
                  <a:pt x="307514" y="378707"/>
                </a:cubicBezTo>
                <a:cubicBezTo>
                  <a:pt x="291851" y="331747"/>
                  <a:pt x="318953" y="280742"/>
                  <a:pt x="355207" y="259108"/>
                </a:cubicBezTo>
                <a:cubicBezTo>
                  <a:pt x="394101" y="236068"/>
                  <a:pt x="434578" y="231495"/>
                  <a:pt x="476992" y="244686"/>
                </a:cubicBezTo>
                <a:cubicBezTo>
                  <a:pt x="510430" y="255063"/>
                  <a:pt x="538940" y="274938"/>
                  <a:pt x="559355" y="303079"/>
                </a:cubicBezTo>
                <a:cubicBezTo>
                  <a:pt x="569386" y="316797"/>
                  <a:pt x="571674" y="335968"/>
                  <a:pt x="574842" y="345114"/>
                </a:cubicBezTo>
                <a:close/>
                <a:moveTo>
                  <a:pt x="452529" y="285842"/>
                </a:moveTo>
                <a:cubicBezTo>
                  <a:pt x="416451" y="286018"/>
                  <a:pt x="402020" y="291646"/>
                  <a:pt x="379317" y="313983"/>
                </a:cubicBezTo>
                <a:cubicBezTo>
                  <a:pt x="353975" y="338958"/>
                  <a:pt x="343768" y="366923"/>
                  <a:pt x="372806" y="399110"/>
                </a:cubicBezTo>
                <a:cubicBezTo>
                  <a:pt x="406420" y="436220"/>
                  <a:pt x="447601" y="446597"/>
                  <a:pt x="493007" y="410542"/>
                </a:cubicBezTo>
                <a:cubicBezTo>
                  <a:pt x="518173" y="390667"/>
                  <a:pt x="525565" y="360768"/>
                  <a:pt x="533308" y="331923"/>
                </a:cubicBezTo>
                <a:cubicBezTo>
                  <a:pt x="534540" y="327350"/>
                  <a:pt x="529789" y="319787"/>
                  <a:pt x="525917" y="315566"/>
                </a:cubicBezTo>
                <a:cubicBezTo>
                  <a:pt x="505502" y="292878"/>
                  <a:pt x="479632" y="283204"/>
                  <a:pt x="452529" y="2858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4"/>
          <p:cNvSpPr txBox="1"/>
          <p:nvPr/>
        </p:nvSpPr>
        <p:spPr>
          <a:xfrm>
            <a:off x="263519" y="129289"/>
            <a:ext cx="1721435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Lobster"/>
              </a:rPr>
              <a:t>結論</a:t>
            </a:r>
            <a:endParaRPr lang="en-US" altLang="zh-TW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0998B4F-3EDD-4DC1-A8EC-2EEF626B7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-12991" r="-1250" b="12991"/>
          <a:stretch/>
        </p:blipFill>
        <p:spPr bwMode="auto">
          <a:xfrm>
            <a:off x="5600021" y="4246288"/>
            <a:ext cx="4730252" cy="53206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9906C4B-03BF-4706-85CF-13C4C1730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" b="5725"/>
          <a:stretch/>
        </p:blipFill>
        <p:spPr bwMode="auto">
          <a:xfrm>
            <a:off x="172630" y="1982608"/>
            <a:ext cx="4408531" cy="80493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38CDC63-7F48-448F-9F54-EB0C916D43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7916" r="7125" b="8970"/>
          <a:stretch/>
        </p:blipFill>
        <p:spPr bwMode="auto">
          <a:xfrm>
            <a:off x="11089604" y="4884762"/>
            <a:ext cx="4730252" cy="4840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10" name="Google Shape;510;p34"/>
          <p:cNvSpPr/>
          <p:nvPr/>
        </p:nvSpPr>
        <p:spPr>
          <a:xfrm>
            <a:off x="263519" y="2141868"/>
            <a:ext cx="843828" cy="775439"/>
          </a:xfrm>
          <a:custGeom>
            <a:avLst/>
            <a:gdLst/>
            <a:ahLst/>
            <a:cxnLst/>
            <a:rect l="l" t="t" r="r" b="b"/>
            <a:pathLst>
              <a:path w="843828" h="775439" extrusionOk="0">
                <a:moveTo>
                  <a:pt x="106886" y="341772"/>
                </a:moveTo>
                <a:cubicBezTo>
                  <a:pt x="93334" y="324008"/>
                  <a:pt x="79959" y="307827"/>
                  <a:pt x="68344" y="290415"/>
                </a:cubicBezTo>
                <a:cubicBezTo>
                  <a:pt x="56729" y="273003"/>
                  <a:pt x="55849" y="254360"/>
                  <a:pt x="57432" y="232550"/>
                </a:cubicBezTo>
                <a:cubicBezTo>
                  <a:pt x="60424" y="192801"/>
                  <a:pt x="78199" y="162022"/>
                  <a:pt x="106006" y="137575"/>
                </a:cubicBezTo>
                <a:cubicBezTo>
                  <a:pt x="141731" y="106268"/>
                  <a:pt x="182913" y="82524"/>
                  <a:pt x="232542" y="82348"/>
                </a:cubicBezTo>
                <a:cubicBezTo>
                  <a:pt x="252429" y="82172"/>
                  <a:pt x="272492" y="87097"/>
                  <a:pt x="292203" y="91318"/>
                </a:cubicBezTo>
                <a:cubicBezTo>
                  <a:pt x="310330" y="95012"/>
                  <a:pt x="328104" y="100816"/>
                  <a:pt x="348167" y="106268"/>
                </a:cubicBezTo>
                <a:cubicBezTo>
                  <a:pt x="350279" y="103102"/>
                  <a:pt x="353623" y="97826"/>
                  <a:pt x="357143" y="92725"/>
                </a:cubicBezTo>
                <a:cubicBezTo>
                  <a:pt x="372454" y="71795"/>
                  <a:pt x="386709" y="50162"/>
                  <a:pt x="403428" y="30464"/>
                </a:cubicBezTo>
                <a:cubicBezTo>
                  <a:pt x="415219" y="16393"/>
                  <a:pt x="431938" y="9006"/>
                  <a:pt x="450769" y="7951"/>
                </a:cubicBezTo>
                <a:cubicBezTo>
                  <a:pt x="454817" y="7775"/>
                  <a:pt x="459217" y="7599"/>
                  <a:pt x="462737" y="6016"/>
                </a:cubicBezTo>
                <a:cubicBezTo>
                  <a:pt x="483503" y="-3657"/>
                  <a:pt x="503742" y="-491"/>
                  <a:pt x="524157" y="7247"/>
                </a:cubicBezTo>
                <a:cubicBezTo>
                  <a:pt x="545452" y="15338"/>
                  <a:pt x="561115" y="30288"/>
                  <a:pt x="575194" y="47524"/>
                </a:cubicBezTo>
                <a:cubicBezTo>
                  <a:pt x="604584" y="83404"/>
                  <a:pt x="620599" y="124208"/>
                  <a:pt x="622183" y="173455"/>
                </a:cubicBezTo>
                <a:cubicBezTo>
                  <a:pt x="631687" y="173455"/>
                  <a:pt x="640310" y="173279"/>
                  <a:pt x="648933" y="173455"/>
                </a:cubicBezTo>
                <a:cubicBezTo>
                  <a:pt x="689059" y="174158"/>
                  <a:pt x="728481" y="178027"/>
                  <a:pt x="765263" y="195967"/>
                </a:cubicBezTo>
                <a:cubicBezTo>
                  <a:pt x="811196" y="218304"/>
                  <a:pt x="852729" y="269661"/>
                  <a:pt x="842170" y="322777"/>
                </a:cubicBezTo>
                <a:cubicBezTo>
                  <a:pt x="834427" y="361999"/>
                  <a:pt x="817883" y="398054"/>
                  <a:pt x="781982" y="421622"/>
                </a:cubicBezTo>
                <a:cubicBezTo>
                  <a:pt x="756287" y="438507"/>
                  <a:pt x="728129" y="442728"/>
                  <a:pt x="698387" y="441673"/>
                </a:cubicBezTo>
                <a:cubicBezTo>
                  <a:pt x="690467" y="441321"/>
                  <a:pt x="682547" y="440969"/>
                  <a:pt x="672340" y="440442"/>
                </a:cubicBezTo>
                <a:cubicBezTo>
                  <a:pt x="679380" y="461195"/>
                  <a:pt x="685715" y="479487"/>
                  <a:pt x="691875" y="497603"/>
                </a:cubicBezTo>
                <a:cubicBezTo>
                  <a:pt x="714578" y="564437"/>
                  <a:pt x="706306" y="629689"/>
                  <a:pt x="677972" y="692127"/>
                </a:cubicBezTo>
                <a:cubicBezTo>
                  <a:pt x="666884" y="716574"/>
                  <a:pt x="650341" y="739087"/>
                  <a:pt x="626935" y="755620"/>
                </a:cubicBezTo>
                <a:cubicBezTo>
                  <a:pt x="605816" y="770570"/>
                  <a:pt x="583289" y="776374"/>
                  <a:pt x="557947" y="775318"/>
                </a:cubicBezTo>
                <a:cubicBezTo>
                  <a:pt x="510958" y="773384"/>
                  <a:pt x="470128" y="754565"/>
                  <a:pt x="430178" y="731700"/>
                </a:cubicBezTo>
                <a:cubicBezTo>
                  <a:pt x="390405" y="709011"/>
                  <a:pt x="358551" y="678408"/>
                  <a:pt x="333560" y="640242"/>
                </a:cubicBezTo>
                <a:cubicBezTo>
                  <a:pt x="330920" y="636197"/>
                  <a:pt x="327576" y="632855"/>
                  <a:pt x="322825" y="627051"/>
                </a:cubicBezTo>
                <a:cubicBezTo>
                  <a:pt x="313497" y="636549"/>
                  <a:pt x="305930" y="645870"/>
                  <a:pt x="296778" y="653257"/>
                </a:cubicBezTo>
                <a:cubicBezTo>
                  <a:pt x="264396" y="679463"/>
                  <a:pt x="228318" y="699866"/>
                  <a:pt x="188017" y="710770"/>
                </a:cubicBezTo>
                <a:cubicBezTo>
                  <a:pt x="129588" y="726599"/>
                  <a:pt x="59720" y="693886"/>
                  <a:pt x="27162" y="639011"/>
                </a:cubicBezTo>
                <a:cubicBezTo>
                  <a:pt x="14843" y="617905"/>
                  <a:pt x="4284" y="595744"/>
                  <a:pt x="1644" y="571297"/>
                </a:cubicBezTo>
                <a:cubicBezTo>
                  <a:pt x="-468" y="551422"/>
                  <a:pt x="-1172" y="530141"/>
                  <a:pt x="3404" y="510794"/>
                </a:cubicBezTo>
                <a:cubicBezTo>
                  <a:pt x="16251" y="458030"/>
                  <a:pt x="38426" y="409662"/>
                  <a:pt x="78727" y="371320"/>
                </a:cubicBezTo>
                <a:cubicBezTo>
                  <a:pt x="88583" y="361999"/>
                  <a:pt x="97734" y="351622"/>
                  <a:pt x="106886" y="341772"/>
                </a:cubicBezTo>
                <a:close/>
                <a:moveTo>
                  <a:pt x="169010" y="351798"/>
                </a:moveTo>
                <a:cubicBezTo>
                  <a:pt x="146835" y="371496"/>
                  <a:pt x="124133" y="386094"/>
                  <a:pt x="108997" y="406145"/>
                </a:cubicBezTo>
                <a:cubicBezTo>
                  <a:pt x="76087" y="449411"/>
                  <a:pt x="54265" y="498834"/>
                  <a:pt x="48633" y="553533"/>
                </a:cubicBezTo>
                <a:cubicBezTo>
                  <a:pt x="43529" y="602428"/>
                  <a:pt x="79783" y="652905"/>
                  <a:pt x="125188" y="662051"/>
                </a:cubicBezTo>
                <a:cubicBezTo>
                  <a:pt x="155635" y="668207"/>
                  <a:pt x="186257" y="662755"/>
                  <a:pt x="212831" y="649564"/>
                </a:cubicBezTo>
                <a:cubicBezTo>
                  <a:pt x="250669" y="630920"/>
                  <a:pt x="283755" y="604714"/>
                  <a:pt x="308218" y="569186"/>
                </a:cubicBezTo>
                <a:cubicBezTo>
                  <a:pt x="313497" y="561447"/>
                  <a:pt x="320009" y="559337"/>
                  <a:pt x="329160" y="563382"/>
                </a:cubicBezTo>
                <a:cubicBezTo>
                  <a:pt x="341656" y="568834"/>
                  <a:pt x="351687" y="576046"/>
                  <a:pt x="356967" y="589237"/>
                </a:cubicBezTo>
                <a:cubicBezTo>
                  <a:pt x="359079" y="594513"/>
                  <a:pt x="361894" y="599438"/>
                  <a:pt x="364710" y="604362"/>
                </a:cubicBezTo>
                <a:cubicBezTo>
                  <a:pt x="381957" y="633910"/>
                  <a:pt x="408532" y="653961"/>
                  <a:pt x="434930" y="674539"/>
                </a:cubicBezTo>
                <a:cubicBezTo>
                  <a:pt x="463968" y="697227"/>
                  <a:pt x="497582" y="709011"/>
                  <a:pt x="531724" y="719916"/>
                </a:cubicBezTo>
                <a:cubicBezTo>
                  <a:pt x="541052" y="722906"/>
                  <a:pt x="553195" y="721675"/>
                  <a:pt x="562875" y="718685"/>
                </a:cubicBezTo>
                <a:cubicBezTo>
                  <a:pt x="598601" y="707956"/>
                  <a:pt x="626935" y="687730"/>
                  <a:pt x="639078" y="650443"/>
                </a:cubicBezTo>
                <a:cubicBezTo>
                  <a:pt x="653509" y="605945"/>
                  <a:pt x="665477" y="561799"/>
                  <a:pt x="648758" y="514487"/>
                </a:cubicBezTo>
                <a:cubicBezTo>
                  <a:pt x="638726" y="486170"/>
                  <a:pt x="633270" y="456447"/>
                  <a:pt x="625879" y="427250"/>
                </a:cubicBezTo>
                <a:cubicBezTo>
                  <a:pt x="622007" y="411773"/>
                  <a:pt x="626759" y="401396"/>
                  <a:pt x="638902" y="401748"/>
                </a:cubicBezTo>
                <a:cubicBezTo>
                  <a:pt x="664949" y="402627"/>
                  <a:pt x="688179" y="385215"/>
                  <a:pt x="714754" y="390843"/>
                </a:cubicBezTo>
                <a:cubicBezTo>
                  <a:pt x="753471" y="377124"/>
                  <a:pt x="786909" y="358833"/>
                  <a:pt x="797469" y="313631"/>
                </a:cubicBezTo>
                <a:cubicBezTo>
                  <a:pt x="803100" y="289536"/>
                  <a:pt x="796061" y="271596"/>
                  <a:pt x="778990" y="256998"/>
                </a:cubicBezTo>
                <a:cubicBezTo>
                  <a:pt x="770542" y="249787"/>
                  <a:pt x="759631" y="243807"/>
                  <a:pt x="748896" y="241696"/>
                </a:cubicBezTo>
                <a:cubicBezTo>
                  <a:pt x="705778" y="233606"/>
                  <a:pt x="662309" y="227274"/>
                  <a:pt x="618839" y="220415"/>
                </a:cubicBezTo>
                <a:cubicBezTo>
                  <a:pt x="616551" y="220063"/>
                  <a:pt x="614088" y="221118"/>
                  <a:pt x="611800" y="221294"/>
                </a:cubicBezTo>
                <a:cubicBezTo>
                  <a:pt x="594553" y="223229"/>
                  <a:pt x="587865" y="219184"/>
                  <a:pt x="585401" y="202123"/>
                </a:cubicBezTo>
                <a:cubicBezTo>
                  <a:pt x="583641" y="190163"/>
                  <a:pt x="584521" y="177676"/>
                  <a:pt x="584521" y="165540"/>
                </a:cubicBezTo>
                <a:cubicBezTo>
                  <a:pt x="584873" y="124736"/>
                  <a:pt x="569034" y="90791"/>
                  <a:pt x="538588" y="64408"/>
                </a:cubicBezTo>
                <a:cubicBezTo>
                  <a:pt x="518525" y="46996"/>
                  <a:pt x="491951" y="42072"/>
                  <a:pt x="469952" y="52800"/>
                </a:cubicBezTo>
                <a:cubicBezTo>
                  <a:pt x="442850" y="66167"/>
                  <a:pt x="417507" y="85338"/>
                  <a:pt x="405716" y="116821"/>
                </a:cubicBezTo>
                <a:cubicBezTo>
                  <a:pt x="400612" y="130364"/>
                  <a:pt x="393045" y="143379"/>
                  <a:pt x="384949" y="155515"/>
                </a:cubicBezTo>
                <a:cubicBezTo>
                  <a:pt x="375270" y="169937"/>
                  <a:pt x="365590" y="170113"/>
                  <a:pt x="352215" y="160088"/>
                </a:cubicBezTo>
                <a:cubicBezTo>
                  <a:pt x="345351" y="154811"/>
                  <a:pt x="337784" y="150062"/>
                  <a:pt x="329688" y="147072"/>
                </a:cubicBezTo>
                <a:cubicBezTo>
                  <a:pt x="297834" y="134761"/>
                  <a:pt x="264044" y="135816"/>
                  <a:pt x="231134" y="136520"/>
                </a:cubicBezTo>
                <a:cubicBezTo>
                  <a:pt x="205968" y="137047"/>
                  <a:pt x="180801" y="144786"/>
                  <a:pt x="160562" y="160615"/>
                </a:cubicBezTo>
                <a:cubicBezTo>
                  <a:pt x="131876" y="183128"/>
                  <a:pt x="110405" y="211269"/>
                  <a:pt x="99142" y="246797"/>
                </a:cubicBezTo>
                <a:cubicBezTo>
                  <a:pt x="94918" y="259988"/>
                  <a:pt x="96326" y="271068"/>
                  <a:pt x="105654" y="280390"/>
                </a:cubicBezTo>
                <a:cubicBezTo>
                  <a:pt x="120789" y="295164"/>
                  <a:pt x="136452" y="309410"/>
                  <a:pt x="152291" y="323305"/>
                </a:cubicBezTo>
                <a:cubicBezTo>
                  <a:pt x="161618" y="331571"/>
                  <a:pt x="170770" y="339486"/>
                  <a:pt x="169010" y="351798"/>
                </a:cubicBezTo>
                <a:close/>
                <a:moveTo>
                  <a:pt x="574842" y="345114"/>
                </a:moveTo>
                <a:cubicBezTo>
                  <a:pt x="573082" y="383456"/>
                  <a:pt x="565338" y="410014"/>
                  <a:pt x="547388" y="435341"/>
                </a:cubicBezTo>
                <a:cubicBezTo>
                  <a:pt x="521693" y="471748"/>
                  <a:pt x="488607" y="490392"/>
                  <a:pt x="445138" y="491095"/>
                </a:cubicBezTo>
                <a:cubicBezTo>
                  <a:pt x="419971" y="491447"/>
                  <a:pt x="396916" y="481949"/>
                  <a:pt x="377030" y="467527"/>
                </a:cubicBezTo>
                <a:cubicBezTo>
                  <a:pt x="345703" y="444663"/>
                  <a:pt x="320185" y="417049"/>
                  <a:pt x="307514" y="378707"/>
                </a:cubicBezTo>
                <a:cubicBezTo>
                  <a:pt x="291851" y="331747"/>
                  <a:pt x="318953" y="280742"/>
                  <a:pt x="355207" y="259108"/>
                </a:cubicBezTo>
                <a:cubicBezTo>
                  <a:pt x="394101" y="236068"/>
                  <a:pt x="434578" y="231495"/>
                  <a:pt x="476992" y="244686"/>
                </a:cubicBezTo>
                <a:cubicBezTo>
                  <a:pt x="510430" y="255063"/>
                  <a:pt x="538940" y="274938"/>
                  <a:pt x="559355" y="303079"/>
                </a:cubicBezTo>
                <a:cubicBezTo>
                  <a:pt x="569386" y="316797"/>
                  <a:pt x="571674" y="335968"/>
                  <a:pt x="574842" y="345114"/>
                </a:cubicBezTo>
                <a:close/>
                <a:moveTo>
                  <a:pt x="452529" y="285842"/>
                </a:moveTo>
                <a:cubicBezTo>
                  <a:pt x="416451" y="286018"/>
                  <a:pt x="402020" y="291646"/>
                  <a:pt x="379317" y="313983"/>
                </a:cubicBezTo>
                <a:cubicBezTo>
                  <a:pt x="353975" y="338958"/>
                  <a:pt x="343768" y="366923"/>
                  <a:pt x="372806" y="399110"/>
                </a:cubicBezTo>
                <a:cubicBezTo>
                  <a:pt x="406420" y="436220"/>
                  <a:pt x="447601" y="446597"/>
                  <a:pt x="493007" y="410542"/>
                </a:cubicBezTo>
                <a:cubicBezTo>
                  <a:pt x="518173" y="390667"/>
                  <a:pt x="525565" y="360768"/>
                  <a:pt x="533308" y="331923"/>
                </a:cubicBezTo>
                <a:cubicBezTo>
                  <a:pt x="534540" y="327350"/>
                  <a:pt x="529789" y="319787"/>
                  <a:pt x="525917" y="315566"/>
                </a:cubicBezTo>
                <a:cubicBezTo>
                  <a:pt x="505502" y="292878"/>
                  <a:pt x="479632" y="283204"/>
                  <a:pt x="452529" y="2858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26383C2-A1F1-44C6-9E77-10A2219815D6}"/>
              </a:ext>
            </a:extLst>
          </p:cNvPr>
          <p:cNvSpPr txBox="1"/>
          <p:nvPr/>
        </p:nvSpPr>
        <p:spPr>
          <a:xfrm>
            <a:off x="4444841" y="449191"/>
            <a:ext cx="895528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40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女性集群分析</a:t>
            </a:r>
          </a:p>
          <a:p>
            <a:r>
              <a:rPr lang="zh-TW" altLang="zh-TW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集群一與集群二主要的差別為眼睛的間距</a:t>
            </a:r>
          </a:p>
          <a:p>
            <a:r>
              <a:rPr lang="zh-TW" altLang="zh-TW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依照標準，完美比例為兩眼間距約相等於眼睛大小</a:t>
            </a:r>
          </a:p>
          <a:p>
            <a:r>
              <a:rPr lang="zh-TW" altLang="zh-TW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集群</a:t>
            </a:r>
            <a:r>
              <a:rPr lang="zh-TW" altLang="zh-TW" sz="2800" b="1" u="sng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二兩位女性</a:t>
            </a:r>
            <a:r>
              <a:rPr lang="en-US" altLang="zh-TW" sz="2800" b="1" u="sng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(W2.W7)</a:t>
            </a:r>
            <a:r>
              <a:rPr lang="zh-TW" altLang="zh-TW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雖然眼睛相對比例小，</a:t>
            </a:r>
            <a:endParaRPr lang="en-US" altLang="zh-TW" sz="28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zh-TW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但還是很美的</a:t>
            </a:r>
          </a:p>
          <a:p>
            <a:r>
              <a:rPr lang="zh-TW" altLang="zh-TW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而不論是集群一或集群二，臉寬與眉毛的比例趨於集中</a:t>
            </a:r>
          </a:p>
          <a:p>
            <a:r>
              <a:rPr lang="zh-TW" altLang="zh-TW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眉毛畫的好，就更往美女的方向前進了</a:t>
            </a:r>
          </a:p>
          <a:p>
            <a:endParaRPr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0B6CC42-7F7E-4A66-8891-5C8BCCD22E4A}"/>
              </a:ext>
            </a:extLst>
          </p:cNvPr>
          <p:cNvGrpSpPr/>
          <p:nvPr/>
        </p:nvGrpSpPr>
        <p:grpSpPr>
          <a:xfrm>
            <a:off x="3493772" y="3579038"/>
            <a:ext cx="11631471" cy="6093137"/>
            <a:chOff x="3933493" y="3383081"/>
            <a:chExt cx="11631471" cy="6093137"/>
          </a:xfrm>
        </p:grpSpPr>
        <p:sp>
          <p:nvSpPr>
            <p:cNvPr id="11" name="語音泡泡: 矩形 10">
              <a:extLst>
                <a:ext uri="{FF2B5EF4-FFF2-40B4-BE49-F238E27FC236}">
                  <a16:creationId xmlns:a16="http://schemas.microsoft.com/office/drawing/2014/main" id="{705FF54A-47D3-4EDC-8306-20D6AC16E3B9}"/>
                </a:ext>
              </a:extLst>
            </p:cNvPr>
            <p:cNvSpPr/>
            <p:nvPr/>
          </p:nvSpPr>
          <p:spPr>
            <a:xfrm>
              <a:off x="3933493" y="3383081"/>
              <a:ext cx="11631471" cy="6093137"/>
            </a:xfrm>
            <a:prstGeom prst="wedgeRectCallout">
              <a:avLst>
                <a:gd name="adj1" fmla="val -23822"/>
                <a:gd name="adj2" fmla="val -69303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0548AB9-AB1F-45C1-9462-EC8007557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2353" y="3678116"/>
              <a:ext cx="4129880" cy="5503065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19778FE-7FDF-4ADA-8CCB-C0EC9EFB7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5732" y="3664762"/>
              <a:ext cx="3662606" cy="55030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/>
          <p:nvPr/>
        </p:nvSpPr>
        <p:spPr>
          <a:xfrm rot="-8948076">
            <a:off x="14315202" y="-1702879"/>
            <a:ext cx="5070297" cy="4414356"/>
          </a:xfrm>
          <a:custGeom>
            <a:avLst/>
            <a:gdLst/>
            <a:ahLst/>
            <a:cxnLst/>
            <a:rect l="l" t="t" r="r" b="b"/>
            <a:pathLst>
              <a:path w="5075470" h="4418860" extrusionOk="0">
                <a:moveTo>
                  <a:pt x="702" y="2446337"/>
                </a:moveTo>
                <a:cubicBezTo>
                  <a:pt x="-4720" y="2249776"/>
                  <a:pt x="20952" y="2059747"/>
                  <a:pt x="89347" y="1872919"/>
                </a:cubicBezTo>
                <a:cubicBezTo>
                  <a:pt x="124230" y="1777611"/>
                  <a:pt x="179690" y="1698568"/>
                  <a:pt x="226528" y="1612275"/>
                </a:cubicBezTo>
                <a:cubicBezTo>
                  <a:pt x="288064" y="1499133"/>
                  <a:pt x="379910" y="1416628"/>
                  <a:pt x="463917" y="1325174"/>
                </a:cubicBezTo>
                <a:cubicBezTo>
                  <a:pt x="483122" y="1304270"/>
                  <a:pt x="493182" y="1270432"/>
                  <a:pt x="534206" y="1283367"/>
                </a:cubicBezTo>
                <a:cubicBezTo>
                  <a:pt x="538909" y="1284804"/>
                  <a:pt x="550798" y="1263051"/>
                  <a:pt x="559617" y="1252272"/>
                </a:cubicBezTo>
                <a:cubicBezTo>
                  <a:pt x="585747" y="1220133"/>
                  <a:pt x="611289" y="1193480"/>
                  <a:pt x="657212" y="1181461"/>
                </a:cubicBezTo>
                <a:cubicBezTo>
                  <a:pt x="709994" y="1167938"/>
                  <a:pt x="753239" y="1127437"/>
                  <a:pt x="803930" y="1102614"/>
                </a:cubicBezTo>
                <a:cubicBezTo>
                  <a:pt x="945619" y="1033370"/>
                  <a:pt x="1020807" y="1003321"/>
                  <a:pt x="1171380" y="1001427"/>
                </a:cubicBezTo>
                <a:cubicBezTo>
                  <a:pt x="1199077" y="1001100"/>
                  <a:pt x="1202017" y="939826"/>
                  <a:pt x="1240428" y="976799"/>
                </a:cubicBezTo>
                <a:cubicBezTo>
                  <a:pt x="1367288" y="915721"/>
                  <a:pt x="1513549" y="943419"/>
                  <a:pt x="1642565" y="886390"/>
                </a:cubicBezTo>
                <a:cubicBezTo>
                  <a:pt x="1722914" y="850854"/>
                  <a:pt x="1810514" y="831975"/>
                  <a:pt x="1893868" y="802840"/>
                </a:cubicBezTo>
                <a:cubicBezTo>
                  <a:pt x="1927444" y="791082"/>
                  <a:pt x="1958735" y="772399"/>
                  <a:pt x="1990482" y="755872"/>
                </a:cubicBezTo>
                <a:cubicBezTo>
                  <a:pt x="2019552" y="740717"/>
                  <a:pt x="2046335" y="719095"/>
                  <a:pt x="2077037" y="709623"/>
                </a:cubicBezTo>
                <a:cubicBezTo>
                  <a:pt x="2109699" y="699693"/>
                  <a:pt x="2137724" y="688523"/>
                  <a:pt x="2157190" y="659715"/>
                </a:cubicBezTo>
                <a:cubicBezTo>
                  <a:pt x="2162090" y="652529"/>
                  <a:pt x="2169602" y="642273"/>
                  <a:pt x="2176330" y="641881"/>
                </a:cubicBezTo>
                <a:cubicBezTo>
                  <a:pt x="2254393" y="637896"/>
                  <a:pt x="2296397" y="571004"/>
                  <a:pt x="2356364" y="536317"/>
                </a:cubicBezTo>
                <a:cubicBezTo>
                  <a:pt x="2418684" y="500193"/>
                  <a:pt x="2468200" y="442119"/>
                  <a:pt x="2523921" y="394302"/>
                </a:cubicBezTo>
                <a:cubicBezTo>
                  <a:pt x="2590879" y="336882"/>
                  <a:pt x="2653003" y="271557"/>
                  <a:pt x="2726950" y="225177"/>
                </a:cubicBezTo>
                <a:cubicBezTo>
                  <a:pt x="2841529" y="153320"/>
                  <a:pt x="2970087" y="106809"/>
                  <a:pt x="3092374" y="49128"/>
                </a:cubicBezTo>
                <a:cubicBezTo>
                  <a:pt x="3184678" y="5556"/>
                  <a:pt x="3275283" y="1441"/>
                  <a:pt x="3369480" y="2290"/>
                </a:cubicBezTo>
                <a:cubicBezTo>
                  <a:pt x="3493205" y="3401"/>
                  <a:pt x="3616864" y="-1368"/>
                  <a:pt x="3740392" y="396"/>
                </a:cubicBezTo>
                <a:cubicBezTo>
                  <a:pt x="3862222" y="2225"/>
                  <a:pt x="3975560" y="34168"/>
                  <a:pt x="4060939" y="131045"/>
                </a:cubicBezTo>
                <a:cubicBezTo>
                  <a:pt x="4094320" y="168998"/>
                  <a:pt x="4130901" y="204077"/>
                  <a:pt x="4166373" y="240136"/>
                </a:cubicBezTo>
                <a:cubicBezTo>
                  <a:pt x="4170495" y="244327"/>
                  <a:pt x="4175655" y="247349"/>
                  <a:pt x="4181332" y="248890"/>
                </a:cubicBezTo>
                <a:cubicBezTo>
                  <a:pt x="4327267" y="285014"/>
                  <a:pt x="4414932" y="399985"/>
                  <a:pt x="4514943" y="497122"/>
                </a:cubicBezTo>
                <a:cubicBezTo>
                  <a:pt x="4647748" y="626399"/>
                  <a:pt x="4752006" y="778997"/>
                  <a:pt x="4845877" y="936821"/>
                </a:cubicBezTo>
                <a:cubicBezTo>
                  <a:pt x="4918649" y="1059043"/>
                  <a:pt x="4969340" y="1191586"/>
                  <a:pt x="5003113" y="1333274"/>
                </a:cubicBezTo>
                <a:cubicBezTo>
                  <a:pt x="5042164" y="1492738"/>
                  <a:pt x="5065615" y="1655618"/>
                  <a:pt x="5073140" y="1819614"/>
                </a:cubicBezTo>
                <a:cubicBezTo>
                  <a:pt x="5082417" y="2048250"/>
                  <a:pt x="5064583" y="2276559"/>
                  <a:pt x="5008992" y="2499445"/>
                </a:cubicBezTo>
                <a:cubicBezTo>
                  <a:pt x="4963918" y="2680263"/>
                  <a:pt x="4897091" y="2854026"/>
                  <a:pt x="4829742" y="3027985"/>
                </a:cubicBezTo>
                <a:cubicBezTo>
                  <a:pt x="4777509" y="3164630"/>
                  <a:pt x="4709127" y="3294548"/>
                  <a:pt x="4626060" y="3414967"/>
                </a:cubicBezTo>
                <a:cubicBezTo>
                  <a:pt x="4524938" y="3559986"/>
                  <a:pt x="4411601" y="3698540"/>
                  <a:pt x="4272002" y="3811420"/>
                </a:cubicBezTo>
                <a:cubicBezTo>
                  <a:pt x="4172056" y="3892227"/>
                  <a:pt x="4078185" y="3981917"/>
                  <a:pt x="3971510" y="4052402"/>
                </a:cubicBezTo>
                <a:cubicBezTo>
                  <a:pt x="3877247" y="4114787"/>
                  <a:pt x="3773316" y="4169398"/>
                  <a:pt x="3666118" y="4203824"/>
                </a:cubicBezTo>
                <a:cubicBezTo>
                  <a:pt x="3501370" y="4257194"/>
                  <a:pt x="3332311" y="4304228"/>
                  <a:pt x="3161684" y="4327613"/>
                </a:cubicBezTo>
                <a:cubicBezTo>
                  <a:pt x="2937164" y="4358316"/>
                  <a:pt x="2711664" y="4391697"/>
                  <a:pt x="2483616" y="4391632"/>
                </a:cubicBezTo>
                <a:cubicBezTo>
                  <a:pt x="2448211" y="4391632"/>
                  <a:pt x="2412870" y="4407309"/>
                  <a:pt x="2377268" y="4408289"/>
                </a:cubicBezTo>
                <a:cubicBezTo>
                  <a:pt x="2240806" y="4412013"/>
                  <a:pt x="2101665" y="4429585"/>
                  <a:pt x="1968599" y="4409138"/>
                </a:cubicBezTo>
                <a:cubicBezTo>
                  <a:pt x="1863557" y="4393069"/>
                  <a:pt x="1757601" y="4415671"/>
                  <a:pt x="1653670" y="4381898"/>
                </a:cubicBezTo>
                <a:cubicBezTo>
                  <a:pt x="1588346" y="4360472"/>
                  <a:pt x="1514333" y="4365306"/>
                  <a:pt x="1444632" y="4354462"/>
                </a:cubicBezTo>
                <a:cubicBezTo>
                  <a:pt x="1391066" y="4346035"/>
                  <a:pt x="1338284" y="4333166"/>
                  <a:pt x="1295235" y="4295147"/>
                </a:cubicBezTo>
                <a:cubicBezTo>
                  <a:pt x="1287069" y="4288027"/>
                  <a:pt x="1270020" y="4289530"/>
                  <a:pt x="1257020" y="4289530"/>
                </a:cubicBezTo>
                <a:cubicBezTo>
                  <a:pt x="1118271" y="4289530"/>
                  <a:pt x="990431" y="4248702"/>
                  <a:pt x="864159" y="4194286"/>
                </a:cubicBezTo>
                <a:cubicBezTo>
                  <a:pt x="792694" y="4163453"/>
                  <a:pt x="714893" y="4147645"/>
                  <a:pt x="667468" y="4077748"/>
                </a:cubicBezTo>
                <a:cubicBezTo>
                  <a:pt x="481816" y="3994916"/>
                  <a:pt x="406627" y="3828013"/>
                  <a:pt x="336077" y="3653531"/>
                </a:cubicBezTo>
                <a:cubicBezTo>
                  <a:pt x="273170" y="3498059"/>
                  <a:pt x="190404" y="3350426"/>
                  <a:pt x="130958" y="3193778"/>
                </a:cubicBezTo>
                <a:cubicBezTo>
                  <a:pt x="72754" y="3040396"/>
                  <a:pt x="18731" y="2883487"/>
                  <a:pt x="13048" y="2715865"/>
                </a:cubicBezTo>
                <a:cubicBezTo>
                  <a:pt x="9716" y="2626044"/>
                  <a:pt x="4817" y="2536158"/>
                  <a:pt x="702" y="244633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4"/>
          <p:cNvSpPr/>
          <p:nvPr/>
        </p:nvSpPr>
        <p:spPr>
          <a:xfrm rot="-9367483">
            <a:off x="14738210" y="-1334597"/>
            <a:ext cx="4224282" cy="3677791"/>
          </a:xfrm>
          <a:custGeom>
            <a:avLst/>
            <a:gdLst/>
            <a:ahLst/>
            <a:cxnLst/>
            <a:rect l="l" t="t" r="r" b="b"/>
            <a:pathLst>
              <a:path w="4221644" h="3675495" extrusionOk="0">
                <a:moveTo>
                  <a:pt x="584" y="2034800"/>
                </a:moveTo>
                <a:cubicBezTo>
                  <a:pt x="-3926" y="1871306"/>
                  <a:pt x="17427" y="1713245"/>
                  <a:pt x="74316" y="1557846"/>
                </a:cubicBezTo>
                <a:cubicBezTo>
                  <a:pt x="103331" y="1478571"/>
                  <a:pt x="149462" y="1412826"/>
                  <a:pt x="188420" y="1341049"/>
                </a:cubicBezTo>
                <a:cubicBezTo>
                  <a:pt x="239604" y="1246941"/>
                  <a:pt x="315999" y="1178315"/>
                  <a:pt x="385874" y="1102246"/>
                </a:cubicBezTo>
                <a:cubicBezTo>
                  <a:pt x="401849" y="1084859"/>
                  <a:pt x="410216" y="1056713"/>
                  <a:pt x="444339" y="1067472"/>
                </a:cubicBezTo>
                <a:cubicBezTo>
                  <a:pt x="448251" y="1068667"/>
                  <a:pt x="458140" y="1050573"/>
                  <a:pt x="465475" y="1041608"/>
                </a:cubicBezTo>
                <a:cubicBezTo>
                  <a:pt x="487209" y="1014875"/>
                  <a:pt x="508454" y="992706"/>
                  <a:pt x="546652" y="982709"/>
                </a:cubicBezTo>
                <a:cubicBezTo>
                  <a:pt x="590554" y="971461"/>
                  <a:pt x="626524" y="937774"/>
                  <a:pt x="668688" y="917126"/>
                </a:cubicBezTo>
                <a:cubicBezTo>
                  <a:pt x="786541" y="859531"/>
                  <a:pt x="849081" y="834537"/>
                  <a:pt x="974324" y="832961"/>
                </a:cubicBezTo>
                <a:cubicBezTo>
                  <a:pt x="997362" y="832689"/>
                  <a:pt x="999807" y="781723"/>
                  <a:pt x="1031756" y="812477"/>
                </a:cubicBezTo>
                <a:cubicBezTo>
                  <a:pt x="1137275" y="761673"/>
                  <a:pt x="1258931" y="784711"/>
                  <a:pt x="1366243" y="737277"/>
                </a:cubicBezTo>
                <a:cubicBezTo>
                  <a:pt x="1433075" y="707719"/>
                  <a:pt x="1505939" y="692016"/>
                  <a:pt x="1575270" y="667782"/>
                </a:cubicBezTo>
                <a:cubicBezTo>
                  <a:pt x="1603198" y="658002"/>
                  <a:pt x="1629225" y="642462"/>
                  <a:pt x="1655632" y="628715"/>
                </a:cubicBezTo>
                <a:cubicBezTo>
                  <a:pt x="1679811" y="616109"/>
                  <a:pt x="1702088" y="598125"/>
                  <a:pt x="1727626" y="590246"/>
                </a:cubicBezTo>
                <a:cubicBezTo>
                  <a:pt x="1754793" y="581987"/>
                  <a:pt x="1778103" y="572696"/>
                  <a:pt x="1794295" y="548734"/>
                </a:cubicBezTo>
                <a:cubicBezTo>
                  <a:pt x="1798370" y="542757"/>
                  <a:pt x="1804619" y="534226"/>
                  <a:pt x="1810215" y="533900"/>
                </a:cubicBezTo>
                <a:cubicBezTo>
                  <a:pt x="1875146" y="530586"/>
                  <a:pt x="1910083" y="474947"/>
                  <a:pt x="1959963" y="446095"/>
                </a:cubicBezTo>
                <a:cubicBezTo>
                  <a:pt x="2011799" y="416047"/>
                  <a:pt x="2052985" y="367743"/>
                  <a:pt x="2099333" y="327970"/>
                </a:cubicBezTo>
                <a:cubicBezTo>
                  <a:pt x="2155026" y="280210"/>
                  <a:pt x="2206699" y="225874"/>
                  <a:pt x="2268206" y="187296"/>
                </a:cubicBezTo>
                <a:cubicBezTo>
                  <a:pt x="2363510" y="127528"/>
                  <a:pt x="2470442" y="88841"/>
                  <a:pt x="2572157" y="40863"/>
                </a:cubicBezTo>
                <a:cubicBezTo>
                  <a:pt x="2648932" y="4622"/>
                  <a:pt x="2724295" y="1199"/>
                  <a:pt x="2802647" y="1905"/>
                </a:cubicBezTo>
                <a:cubicBezTo>
                  <a:pt x="2905557" y="2829"/>
                  <a:pt x="3008414" y="-1138"/>
                  <a:pt x="3111162" y="329"/>
                </a:cubicBezTo>
                <a:cubicBezTo>
                  <a:pt x="3212496" y="1851"/>
                  <a:pt x="3306768" y="28420"/>
                  <a:pt x="3377784" y="108999"/>
                </a:cubicBezTo>
                <a:cubicBezTo>
                  <a:pt x="3405549" y="140568"/>
                  <a:pt x="3435977" y="169746"/>
                  <a:pt x="3465481" y="199739"/>
                </a:cubicBezTo>
                <a:cubicBezTo>
                  <a:pt x="3468910" y="203226"/>
                  <a:pt x="3473204" y="205738"/>
                  <a:pt x="3477923" y="207020"/>
                </a:cubicBezTo>
                <a:cubicBezTo>
                  <a:pt x="3599308" y="237067"/>
                  <a:pt x="3672226" y="332697"/>
                  <a:pt x="3755413" y="413494"/>
                </a:cubicBezTo>
                <a:cubicBezTo>
                  <a:pt x="3865876" y="521023"/>
                  <a:pt x="3952595" y="647950"/>
                  <a:pt x="4030675" y="779224"/>
                </a:cubicBezTo>
                <a:cubicBezTo>
                  <a:pt x="4091204" y="880885"/>
                  <a:pt x="4133368" y="991131"/>
                  <a:pt x="4161460" y="1108984"/>
                </a:cubicBezTo>
                <a:cubicBezTo>
                  <a:pt x="4193941" y="1241619"/>
                  <a:pt x="4213449" y="1377098"/>
                  <a:pt x="4219707" y="1513509"/>
                </a:cubicBezTo>
                <a:cubicBezTo>
                  <a:pt x="4227423" y="1703682"/>
                  <a:pt x="4212589" y="1893583"/>
                  <a:pt x="4166350" y="2078975"/>
                </a:cubicBezTo>
                <a:cubicBezTo>
                  <a:pt x="4128859" y="2229374"/>
                  <a:pt x="4073274" y="2373906"/>
                  <a:pt x="4017254" y="2518600"/>
                </a:cubicBezTo>
                <a:cubicBezTo>
                  <a:pt x="3973806" y="2632260"/>
                  <a:pt x="3916931" y="2740320"/>
                  <a:pt x="3847837" y="2840482"/>
                </a:cubicBezTo>
                <a:cubicBezTo>
                  <a:pt x="3763726" y="2961106"/>
                  <a:pt x="3669455" y="3076351"/>
                  <a:pt x="3553341" y="3170242"/>
                </a:cubicBezTo>
                <a:cubicBezTo>
                  <a:pt x="3470208" y="3237455"/>
                  <a:pt x="3392128" y="3312057"/>
                  <a:pt x="3303399" y="3370684"/>
                </a:cubicBezTo>
                <a:cubicBezTo>
                  <a:pt x="3224993" y="3422574"/>
                  <a:pt x="3138546" y="3467999"/>
                  <a:pt x="3049382" y="3496633"/>
                </a:cubicBezTo>
                <a:cubicBezTo>
                  <a:pt x="2912349" y="3541025"/>
                  <a:pt x="2771730" y="3580146"/>
                  <a:pt x="2629807" y="3599598"/>
                </a:cubicBezTo>
                <a:cubicBezTo>
                  <a:pt x="2443057" y="3625136"/>
                  <a:pt x="2255492" y="3652901"/>
                  <a:pt x="2065808" y="3652847"/>
                </a:cubicBezTo>
                <a:cubicBezTo>
                  <a:pt x="2036358" y="3652847"/>
                  <a:pt x="2006963" y="3665887"/>
                  <a:pt x="1977350" y="3666702"/>
                </a:cubicBezTo>
                <a:cubicBezTo>
                  <a:pt x="1863844" y="3669799"/>
                  <a:pt x="1748110" y="3684415"/>
                  <a:pt x="1637429" y="3667409"/>
                </a:cubicBezTo>
                <a:cubicBezTo>
                  <a:pt x="1550059" y="3654042"/>
                  <a:pt x="1461927" y="3672842"/>
                  <a:pt x="1375480" y="3644751"/>
                </a:cubicBezTo>
                <a:cubicBezTo>
                  <a:pt x="1321145" y="3626929"/>
                  <a:pt x="1259583" y="3630950"/>
                  <a:pt x="1201607" y="3621930"/>
                </a:cubicBezTo>
                <a:cubicBezTo>
                  <a:pt x="1157053" y="3614921"/>
                  <a:pt x="1113150" y="3604217"/>
                  <a:pt x="1077343" y="3572594"/>
                </a:cubicBezTo>
                <a:cubicBezTo>
                  <a:pt x="1070551" y="3566671"/>
                  <a:pt x="1056370" y="3567921"/>
                  <a:pt x="1045557" y="3567921"/>
                </a:cubicBezTo>
                <a:cubicBezTo>
                  <a:pt x="930149" y="3567921"/>
                  <a:pt x="823815" y="3533961"/>
                  <a:pt x="718785" y="3488700"/>
                </a:cubicBezTo>
                <a:cubicBezTo>
                  <a:pt x="659343" y="3463054"/>
                  <a:pt x="594630" y="3449905"/>
                  <a:pt x="555182" y="3391766"/>
                </a:cubicBezTo>
                <a:cubicBezTo>
                  <a:pt x="400762" y="3322869"/>
                  <a:pt x="338222" y="3184043"/>
                  <a:pt x="279540" y="3038914"/>
                </a:cubicBezTo>
                <a:cubicBezTo>
                  <a:pt x="227215" y="2909596"/>
                  <a:pt x="158373" y="2786799"/>
                  <a:pt x="108928" y="2656503"/>
                </a:cubicBezTo>
                <a:cubicBezTo>
                  <a:pt x="60515" y="2528924"/>
                  <a:pt x="15580" y="2398411"/>
                  <a:pt x="10853" y="2258987"/>
                </a:cubicBezTo>
                <a:cubicBezTo>
                  <a:pt x="8082" y="2184276"/>
                  <a:pt x="4007" y="2109511"/>
                  <a:pt x="584" y="20348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4"/>
          <p:cNvSpPr/>
          <p:nvPr/>
        </p:nvSpPr>
        <p:spPr>
          <a:xfrm rot="-5339846">
            <a:off x="2054265" y="8416386"/>
            <a:ext cx="1982187" cy="2660888"/>
          </a:xfrm>
          <a:custGeom>
            <a:avLst/>
            <a:gdLst/>
            <a:ahLst/>
            <a:cxnLst/>
            <a:rect l="l" t="t" r="r" b="b"/>
            <a:pathLst>
              <a:path w="1981884" h="2660481" extrusionOk="0">
                <a:moveTo>
                  <a:pt x="1759833" y="1454497"/>
                </a:moveTo>
                <a:cubicBezTo>
                  <a:pt x="1724799" y="1436486"/>
                  <a:pt x="1689271" y="1418969"/>
                  <a:pt x="1654976" y="1401698"/>
                </a:cubicBezTo>
                <a:cubicBezTo>
                  <a:pt x="1617721" y="1416502"/>
                  <a:pt x="1602177" y="1454004"/>
                  <a:pt x="1574297" y="1478429"/>
                </a:cubicBezTo>
                <a:cubicBezTo>
                  <a:pt x="1537536" y="1510750"/>
                  <a:pt x="1518538" y="1558861"/>
                  <a:pt x="1520758" y="1613387"/>
                </a:cubicBezTo>
                <a:cubicBezTo>
                  <a:pt x="1523719" y="1694559"/>
                  <a:pt x="1574791" y="1741437"/>
                  <a:pt x="1663118" y="1716271"/>
                </a:cubicBezTo>
                <a:cubicBezTo>
                  <a:pt x="1723565" y="1699000"/>
                  <a:pt x="1764028" y="1662238"/>
                  <a:pt x="1787960" y="1604258"/>
                </a:cubicBezTo>
                <a:cubicBezTo>
                  <a:pt x="1808438" y="1554667"/>
                  <a:pt x="1793388" y="1510257"/>
                  <a:pt x="1773650" y="1465846"/>
                </a:cubicBezTo>
                <a:cubicBezTo>
                  <a:pt x="1771429" y="1461159"/>
                  <a:pt x="1765261" y="1457211"/>
                  <a:pt x="1759833" y="1454497"/>
                </a:cubicBezTo>
                <a:close/>
                <a:moveTo>
                  <a:pt x="1620681" y="1649656"/>
                </a:moveTo>
                <a:cubicBezTo>
                  <a:pt x="1632524" y="1587481"/>
                  <a:pt x="1636718" y="1532462"/>
                  <a:pt x="1698646" y="1495206"/>
                </a:cubicBezTo>
                <a:cubicBezTo>
                  <a:pt x="1690257" y="1556641"/>
                  <a:pt x="1682609" y="1610426"/>
                  <a:pt x="1620681" y="1649656"/>
                </a:cubicBezTo>
                <a:close/>
                <a:moveTo>
                  <a:pt x="227680" y="1733788"/>
                </a:moveTo>
                <a:cubicBezTo>
                  <a:pt x="200047" y="1723426"/>
                  <a:pt x="171674" y="1714544"/>
                  <a:pt x="143794" y="1705168"/>
                </a:cubicBezTo>
                <a:cubicBezTo>
                  <a:pt x="146015" y="1699740"/>
                  <a:pt x="146261" y="1695793"/>
                  <a:pt x="148235" y="1694312"/>
                </a:cubicBezTo>
                <a:cubicBezTo>
                  <a:pt x="159338" y="1686664"/>
                  <a:pt x="170934" y="1679756"/>
                  <a:pt x="182283" y="1672847"/>
                </a:cubicBezTo>
                <a:cubicBezTo>
                  <a:pt x="182530" y="1669147"/>
                  <a:pt x="183023" y="1665693"/>
                  <a:pt x="183270" y="1661992"/>
                </a:cubicBezTo>
                <a:cubicBezTo>
                  <a:pt x="159091" y="1660018"/>
                  <a:pt x="134912" y="1659524"/>
                  <a:pt x="111227" y="1656070"/>
                </a:cubicBezTo>
                <a:cubicBezTo>
                  <a:pt x="76932" y="1651136"/>
                  <a:pt x="50779" y="1669147"/>
                  <a:pt x="38197" y="1694559"/>
                </a:cubicBezTo>
                <a:cubicBezTo>
                  <a:pt x="19939" y="1731321"/>
                  <a:pt x="4642" y="1772030"/>
                  <a:pt x="695" y="1812246"/>
                </a:cubicBezTo>
                <a:cubicBezTo>
                  <a:pt x="-4240" y="1862331"/>
                  <a:pt x="16978" y="1906495"/>
                  <a:pt x="68790" y="1926479"/>
                </a:cubicBezTo>
                <a:cubicBezTo>
                  <a:pt x="87295" y="1933634"/>
                  <a:pt x="107526" y="1936842"/>
                  <a:pt x="127264" y="1939556"/>
                </a:cubicBezTo>
                <a:cubicBezTo>
                  <a:pt x="191659" y="1947944"/>
                  <a:pt x="266169" y="1893665"/>
                  <a:pt x="278259" y="1830010"/>
                </a:cubicBezTo>
                <a:cubicBezTo>
                  <a:pt x="284920" y="1794482"/>
                  <a:pt x="260001" y="1745878"/>
                  <a:pt x="227680" y="1733788"/>
                </a:cubicBezTo>
                <a:close/>
                <a:moveTo>
                  <a:pt x="147248" y="1872200"/>
                </a:moveTo>
                <a:cubicBezTo>
                  <a:pt x="145028" y="1869486"/>
                  <a:pt x="142807" y="1867019"/>
                  <a:pt x="140587" y="1864305"/>
                </a:cubicBezTo>
                <a:cubicBezTo>
                  <a:pt x="147989" y="1858877"/>
                  <a:pt x="155144" y="1853202"/>
                  <a:pt x="162545" y="1847775"/>
                </a:cubicBezTo>
                <a:cubicBezTo>
                  <a:pt x="164519" y="1849995"/>
                  <a:pt x="166740" y="1852215"/>
                  <a:pt x="168713" y="1854683"/>
                </a:cubicBezTo>
                <a:cubicBezTo>
                  <a:pt x="161558" y="1860357"/>
                  <a:pt x="154403" y="1866279"/>
                  <a:pt x="147248" y="1872200"/>
                </a:cubicBezTo>
                <a:close/>
                <a:moveTo>
                  <a:pt x="775900" y="321049"/>
                </a:moveTo>
                <a:cubicBezTo>
                  <a:pt x="832400" y="314388"/>
                  <a:pt x="882485" y="268497"/>
                  <a:pt x="893587" y="211010"/>
                </a:cubicBezTo>
                <a:cubicBezTo>
                  <a:pt x="898275" y="186831"/>
                  <a:pt x="899508" y="161912"/>
                  <a:pt x="903209" y="129098"/>
                </a:cubicBezTo>
                <a:cubicBezTo>
                  <a:pt x="903456" y="108127"/>
                  <a:pt x="883471" y="68898"/>
                  <a:pt x="858306" y="49406"/>
                </a:cubicBezTo>
                <a:cubicBezTo>
                  <a:pt x="842515" y="37070"/>
                  <a:pt x="826725" y="24981"/>
                  <a:pt x="811181" y="12398"/>
                </a:cubicBezTo>
                <a:cubicBezTo>
                  <a:pt x="791197" y="-3886"/>
                  <a:pt x="777874" y="-4626"/>
                  <a:pt x="758136" y="13138"/>
                </a:cubicBezTo>
                <a:cubicBezTo>
                  <a:pt x="749254" y="21033"/>
                  <a:pt x="741605" y="31642"/>
                  <a:pt x="736424" y="42251"/>
                </a:cubicBezTo>
                <a:cubicBezTo>
                  <a:pt x="715453" y="84935"/>
                  <a:pt x="700156" y="128851"/>
                  <a:pt x="689053" y="175482"/>
                </a:cubicBezTo>
                <a:cubicBezTo>
                  <a:pt x="681652" y="206323"/>
                  <a:pt x="683872" y="233462"/>
                  <a:pt x="694234" y="260849"/>
                </a:cubicBezTo>
                <a:cubicBezTo>
                  <a:pt x="706817" y="293416"/>
                  <a:pt x="750487" y="324010"/>
                  <a:pt x="775900" y="321049"/>
                </a:cubicBezTo>
                <a:close/>
                <a:moveTo>
                  <a:pt x="805013" y="134279"/>
                </a:moveTo>
                <a:cubicBezTo>
                  <a:pt x="816363" y="174002"/>
                  <a:pt x="812662" y="184858"/>
                  <a:pt x="776887" y="220879"/>
                </a:cubicBezTo>
                <a:cubicBezTo>
                  <a:pt x="773433" y="186831"/>
                  <a:pt x="786262" y="161172"/>
                  <a:pt x="805013" y="134279"/>
                </a:cubicBezTo>
                <a:close/>
                <a:moveTo>
                  <a:pt x="923194" y="2175917"/>
                </a:moveTo>
                <a:cubicBezTo>
                  <a:pt x="919246" y="2207251"/>
                  <a:pt x="913078" y="2240065"/>
                  <a:pt x="884952" y="2261777"/>
                </a:cubicBezTo>
                <a:cubicBezTo>
                  <a:pt x="875330" y="2269425"/>
                  <a:pt x="865954" y="2277567"/>
                  <a:pt x="856579" y="2285462"/>
                </a:cubicBezTo>
                <a:cubicBezTo>
                  <a:pt x="806740" y="2327405"/>
                  <a:pt x="786016" y="2327899"/>
                  <a:pt x="737411" y="2288176"/>
                </a:cubicBezTo>
                <a:cubicBezTo>
                  <a:pt x="699169" y="2256842"/>
                  <a:pt x="692754" y="2178137"/>
                  <a:pt x="726802" y="2142856"/>
                </a:cubicBezTo>
                <a:cubicBezTo>
                  <a:pt x="734450" y="2134961"/>
                  <a:pt x="747033" y="2132247"/>
                  <a:pt x="758136" y="2126572"/>
                </a:cubicBezTo>
                <a:cubicBezTo>
                  <a:pt x="761837" y="2109795"/>
                  <a:pt x="765044" y="2094992"/>
                  <a:pt x="768992" y="2077474"/>
                </a:cubicBezTo>
                <a:cubicBezTo>
                  <a:pt x="780588" y="2078708"/>
                  <a:pt x="792430" y="2076734"/>
                  <a:pt x="800819" y="2081175"/>
                </a:cubicBezTo>
                <a:cubicBezTo>
                  <a:pt x="826725" y="2094992"/>
                  <a:pt x="853371" y="2103627"/>
                  <a:pt x="882238" y="2108808"/>
                </a:cubicBezTo>
                <a:cubicBezTo>
                  <a:pt x="909624" y="2113743"/>
                  <a:pt x="927635" y="2142116"/>
                  <a:pt x="923194" y="2175917"/>
                </a:cubicBezTo>
                <a:close/>
                <a:moveTo>
                  <a:pt x="1078630" y="1237380"/>
                </a:moveTo>
                <a:cubicBezTo>
                  <a:pt x="1063580" y="1242808"/>
                  <a:pt x="1046062" y="1245276"/>
                  <a:pt x="1034220" y="1254651"/>
                </a:cubicBezTo>
                <a:cubicBezTo>
                  <a:pt x="1011521" y="1272909"/>
                  <a:pt x="988329" y="1292646"/>
                  <a:pt x="972539" y="1316579"/>
                </a:cubicBezTo>
                <a:cubicBezTo>
                  <a:pt x="948853" y="1352847"/>
                  <a:pt x="946386" y="1416008"/>
                  <a:pt x="988576" y="1451537"/>
                </a:cubicBezTo>
                <a:cubicBezTo>
                  <a:pt x="1018183" y="1476456"/>
                  <a:pt x="1049270" y="1467574"/>
                  <a:pt x="1081344" y="1461899"/>
                </a:cubicBezTo>
                <a:cubicBezTo>
                  <a:pt x="1114158" y="1456224"/>
                  <a:pt x="1140311" y="1437473"/>
                  <a:pt x="1157088" y="1411814"/>
                </a:cubicBezTo>
                <a:cubicBezTo>
                  <a:pt x="1173372" y="1386895"/>
                  <a:pt x="1185214" y="1356301"/>
                  <a:pt x="1189162" y="1326941"/>
                </a:cubicBezTo>
                <a:cubicBezTo>
                  <a:pt x="1194590" y="1287712"/>
                  <a:pt x="1134389" y="1243795"/>
                  <a:pt x="1078630" y="1237380"/>
                </a:cubicBezTo>
                <a:close/>
                <a:moveTo>
                  <a:pt x="1050997" y="1395530"/>
                </a:moveTo>
                <a:cubicBezTo>
                  <a:pt x="1059879" y="1337303"/>
                  <a:pt x="1066047" y="1329408"/>
                  <a:pt x="1108483" y="1322500"/>
                </a:cubicBezTo>
                <a:cubicBezTo>
                  <a:pt x="1098861" y="1355068"/>
                  <a:pt x="1084551" y="1380233"/>
                  <a:pt x="1050997" y="1395530"/>
                </a:cubicBezTo>
                <a:close/>
                <a:moveTo>
                  <a:pt x="1232585" y="673617"/>
                </a:moveTo>
                <a:cubicBezTo>
                  <a:pt x="1217535" y="698289"/>
                  <a:pt x="1203719" y="723949"/>
                  <a:pt x="1185955" y="746647"/>
                </a:cubicBezTo>
                <a:cubicBezTo>
                  <a:pt x="1170411" y="766632"/>
                  <a:pt x="1148699" y="779215"/>
                  <a:pt x="1122053" y="779955"/>
                </a:cubicBezTo>
                <a:cubicBezTo>
                  <a:pt x="1109717" y="780202"/>
                  <a:pt x="1097134" y="779955"/>
                  <a:pt x="1085045" y="781189"/>
                </a:cubicBezTo>
                <a:cubicBezTo>
                  <a:pt x="1054204" y="784396"/>
                  <a:pt x="1033479" y="776254"/>
                  <a:pt x="1021883" y="749114"/>
                </a:cubicBezTo>
                <a:cubicBezTo>
                  <a:pt x="1008560" y="717287"/>
                  <a:pt x="1003873" y="685213"/>
                  <a:pt x="1021390" y="651165"/>
                </a:cubicBezTo>
                <a:cubicBezTo>
                  <a:pt x="1043348" y="608729"/>
                  <a:pt x="1071475" y="578628"/>
                  <a:pt x="1123780" y="576901"/>
                </a:cubicBezTo>
                <a:cubicBezTo>
                  <a:pt x="1122300" y="582083"/>
                  <a:pt x="1121066" y="586524"/>
                  <a:pt x="1118846" y="594912"/>
                </a:cubicBezTo>
                <a:cubicBezTo>
                  <a:pt x="1161776" y="582083"/>
                  <a:pt x="1188422" y="614157"/>
                  <a:pt x="1220743" y="629700"/>
                </a:cubicBezTo>
                <a:cubicBezTo>
                  <a:pt x="1236286" y="637595"/>
                  <a:pt x="1243935" y="655113"/>
                  <a:pt x="1232585" y="673617"/>
                </a:cubicBezTo>
                <a:close/>
                <a:moveTo>
                  <a:pt x="373741" y="845830"/>
                </a:moveTo>
                <a:cubicBezTo>
                  <a:pt x="369546" y="862114"/>
                  <a:pt x="366586" y="878644"/>
                  <a:pt x="362638" y="895175"/>
                </a:cubicBezTo>
                <a:cubicBezTo>
                  <a:pt x="353756" y="932677"/>
                  <a:pt x="316994" y="960557"/>
                  <a:pt x="273571" y="963517"/>
                </a:cubicBezTo>
                <a:cubicBezTo>
                  <a:pt x="236809" y="965984"/>
                  <a:pt x="190178" y="939092"/>
                  <a:pt x="182283" y="905537"/>
                </a:cubicBezTo>
                <a:cubicBezTo>
                  <a:pt x="174635" y="873216"/>
                  <a:pt x="181543" y="841636"/>
                  <a:pt x="203501" y="814743"/>
                </a:cubicBezTo>
                <a:cubicBezTo>
                  <a:pt x="212877" y="803147"/>
                  <a:pt x="221265" y="790811"/>
                  <a:pt x="231134" y="777241"/>
                </a:cubicBezTo>
                <a:cubicBezTo>
                  <a:pt x="252846" y="772800"/>
                  <a:pt x="273324" y="768606"/>
                  <a:pt x="289608" y="765398"/>
                </a:cubicBezTo>
                <a:cubicBezTo>
                  <a:pt x="312306" y="777734"/>
                  <a:pt x="331798" y="789084"/>
                  <a:pt x="352276" y="799199"/>
                </a:cubicBezTo>
                <a:cubicBezTo>
                  <a:pt x="376208" y="811042"/>
                  <a:pt x="380649" y="819431"/>
                  <a:pt x="373741" y="845830"/>
                </a:cubicBezTo>
                <a:close/>
                <a:moveTo>
                  <a:pt x="1953018" y="213971"/>
                </a:moveTo>
                <a:cubicBezTo>
                  <a:pt x="1986819" y="287741"/>
                  <a:pt x="1934267" y="364472"/>
                  <a:pt x="1852602" y="361512"/>
                </a:cubicBezTo>
                <a:cubicBezTo>
                  <a:pt x="1829656" y="360772"/>
                  <a:pt x="1816086" y="344981"/>
                  <a:pt x="1807451" y="326724"/>
                </a:cubicBezTo>
                <a:cubicBezTo>
                  <a:pt x="1789440" y="288728"/>
                  <a:pt x="1805724" y="227788"/>
                  <a:pt x="1838538" y="196947"/>
                </a:cubicBezTo>
                <a:cubicBezTo>
                  <a:pt x="1858523" y="178196"/>
                  <a:pt x="1876040" y="156978"/>
                  <a:pt x="1897012" y="134526"/>
                </a:cubicBezTo>
                <a:cubicBezTo>
                  <a:pt x="1929086" y="154264"/>
                  <a:pt x="1953758" y="169561"/>
                  <a:pt x="1981885" y="186831"/>
                </a:cubicBezTo>
                <a:cubicBezTo>
                  <a:pt x="1971029" y="196947"/>
                  <a:pt x="1961900" y="205582"/>
                  <a:pt x="1953018" y="213971"/>
                </a:cubicBezTo>
                <a:close/>
                <a:moveTo>
                  <a:pt x="211396" y="2531199"/>
                </a:moveTo>
                <a:cubicBezTo>
                  <a:pt x="214357" y="2557351"/>
                  <a:pt x="206955" y="2585478"/>
                  <a:pt x="199554" y="2611631"/>
                </a:cubicBezTo>
                <a:cubicBezTo>
                  <a:pt x="190425" y="2644692"/>
                  <a:pt x="157857" y="2648886"/>
                  <a:pt x="132938" y="2660482"/>
                </a:cubicBezTo>
                <a:cubicBezTo>
                  <a:pt x="96917" y="2647652"/>
                  <a:pt x="86554" y="2626187"/>
                  <a:pt x="88281" y="2587699"/>
                </a:cubicBezTo>
                <a:cubicBezTo>
                  <a:pt x="90009" y="2550443"/>
                  <a:pt x="103825" y="2527251"/>
                  <a:pt x="132445" y="2509734"/>
                </a:cubicBezTo>
                <a:cubicBezTo>
                  <a:pt x="130224" y="2499371"/>
                  <a:pt x="128497" y="2490489"/>
                  <a:pt x="126524" y="2481854"/>
                </a:cubicBezTo>
                <a:cubicBezTo>
                  <a:pt x="154157" y="2472479"/>
                  <a:pt x="207942" y="2500605"/>
                  <a:pt x="211396" y="25311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4"/>
          <p:cNvSpPr/>
          <p:nvPr/>
        </p:nvSpPr>
        <p:spPr>
          <a:xfrm>
            <a:off x="276685" y="883021"/>
            <a:ext cx="3656808" cy="505115"/>
          </a:xfrm>
          <a:custGeom>
            <a:avLst/>
            <a:gdLst/>
            <a:ahLst/>
            <a:cxnLst/>
            <a:rect l="l" t="t" r="r" b="b"/>
            <a:pathLst>
              <a:path w="6131865" h="505115" extrusionOk="0">
                <a:moveTo>
                  <a:pt x="6076993" y="0"/>
                </a:moveTo>
                <a:cubicBezTo>
                  <a:pt x="6086082" y="31461"/>
                  <a:pt x="6091325" y="56979"/>
                  <a:pt x="6100763" y="81448"/>
                </a:cubicBezTo>
                <a:cubicBezTo>
                  <a:pt x="6109852" y="105219"/>
                  <a:pt x="6141313" y="119551"/>
                  <a:pt x="6129078" y="154507"/>
                </a:cubicBezTo>
                <a:cubicBezTo>
                  <a:pt x="6089228" y="165344"/>
                  <a:pt x="6050776" y="173383"/>
                  <a:pt x="6005333" y="163596"/>
                </a:cubicBezTo>
                <a:cubicBezTo>
                  <a:pt x="5953947" y="152410"/>
                  <a:pt x="5898716" y="158352"/>
                  <a:pt x="5845232" y="158702"/>
                </a:cubicBezTo>
                <a:cubicBezTo>
                  <a:pt x="5692823" y="159751"/>
                  <a:pt x="5540413" y="159751"/>
                  <a:pt x="5388353" y="163596"/>
                </a:cubicBezTo>
                <a:cubicBezTo>
                  <a:pt x="5242585" y="167441"/>
                  <a:pt x="5097167" y="176530"/>
                  <a:pt x="4951399" y="181773"/>
                </a:cubicBezTo>
                <a:cubicBezTo>
                  <a:pt x="4775219" y="188065"/>
                  <a:pt x="4599388" y="191910"/>
                  <a:pt x="4423209" y="198902"/>
                </a:cubicBezTo>
                <a:cubicBezTo>
                  <a:pt x="4290025" y="204145"/>
                  <a:pt x="4156841" y="213933"/>
                  <a:pt x="4023657" y="219875"/>
                </a:cubicBezTo>
                <a:cubicBezTo>
                  <a:pt x="3868102" y="227216"/>
                  <a:pt x="3712196" y="232460"/>
                  <a:pt x="3556291" y="239101"/>
                </a:cubicBezTo>
                <a:cubicBezTo>
                  <a:pt x="3521335" y="240500"/>
                  <a:pt x="3486378" y="243995"/>
                  <a:pt x="3451422" y="246442"/>
                </a:cubicBezTo>
                <a:cubicBezTo>
                  <a:pt x="3273145" y="258677"/>
                  <a:pt x="3095217" y="270912"/>
                  <a:pt x="2916939" y="283146"/>
                </a:cubicBezTo>
                <a:cubicBezTo>
                  <a:pt x="2782358" y="292235"/>
                  <a:pt x="2647426" y="301324"/>
                  <a:pt x="2512844" y="310412"/>
                </a:cubicBezTo>
                <a:cubicBezTo>
                  <a:pt x="2398187" y="318103"/>
                  <a:pt x="2283181" y="325094"/>
                  <a:pt x="2168524" y="333484"/>
                </a:cubicBezTo>
                <a:cubicBezTo>
                  <a:pt x="2055964" y="341523"/>
                  <a:pt x="1943755" y="352010"/>
                  <a:pt x="1831545" y="359701"/>
                </a:cubicBezTo>
                <a:cubicBezTo>
                  <a:pt x="1583355" y="377179"/>
                  <a:pt x="1334815" y="390113"/>
                  <a:pt x="1086975" y="411087"/>
                </a:cubicBezTo>
                <a:cubicBezTo>
                  <a:pt x="853466" y="431012"/>
                  <a:pt x="621007" y="459326"/>
                  <a:pt x="387848" y="482398"/>
                </a:cubicBezTo>
                <a:cubicBezTo>
                  <a:pt x="287873" y="492185"/>
                  <a:pt x="187198" y="499526"/>
                  <a:pt x="86874" y="504770"/>
                </a:cubicBezTo>
                <a:cubicBezTo>
                  <a:pt x="35837" y="507566"/>
                  <a:pt x="18010" y="493584"/>
                  <a:pt x="5425" y="456879"/>
                </a:cubicBezTo>
                <a:cubicBezTo>
                  <a:pt x="-11004" y="405843"/>
                  <a:pt x="10319" y="370537"/>
                  <a:pt x="63453" y="377529"/>
                </a:cubicBezTo>
                <a:cubicBezTo>
                  <a:pt x="129520" y="386617"/>
                  <a:pt x="192442" y="374732"/>
                  <a:pt x="256761" y="367391"/>
                </a:cubicBezTo>
                <a:cubicBezTo>
                  <a:pt x="364077" y="355156"/>
                  <a:pt x="471393" y="342223"/>
                  <a:pt x="578709" y="331037"/>
                </a:cubicBezTo>
                <a:cubicBezTo>
                  <a:pt x="692317" y="319151"/>
                  <a:pt x="805226" y="296430"/>
                  <a:pt x="920582" y="296080"/>
                </a:cubicBezTo>
                <a:cubicBezTo>
                  <a:pt x="1000982" y="295731"/>
                  <a:pt x="1081032" y="277903"/>
                  <a:pt x="1161781" y="273708"/>
                </a:cubicBezTo>
                <a:cubicBezTo>
                  <a:pt x="1240783" y="269513"/>
                  <a:pt x="1320133" y="261473"/>
                  <a:pt x="1399834" y="268814"/>
                </a:cubicBezTo>
                <a:cubicBezTo>
                  <a:pt x="1408923" y="269513"/>
                  <a:pt x="1419060" y="266367"/>
                  <a:pt x="1428149" y="263221"/>
                </a:cubicBezTo>
                <a:cubicBezTo>
                  <a:pt x="1435489" y="260774"/>
                  <a:pt x="1445627" y="250637"/>
                  <a:pt x="1448423" y="252734"/>
                </a:cubicBezTo>
                <a:cubicBezTo>
                  <a:pt x="1487225" y="279301"/>
                  <a:pt x="1522181" y="244694"/>
                  <a:pt x="1559934" y="247141"/>
                </a:cubicBezTo>
                <a:cubicBezTo>
                  <a:pt x="1597687" y="249588"/>
                  <a:pt x="1637537" y="233508"/>
                  <a:pt x="1673892" y="240150"/>
                </a:cubicBezTo>
                <a:cubicBezTo>
                  <a:pt x="1723879" y="249239"/>
                  <a:pt x="1769323" y="230013"/>
                  <a:pt x="1816513" y="230362"/>
                </a:cubicBezTo>
                <a:cubicBezTo>
                  <a:pt x="1904604" y="231061"/>
                  <a:pt x="1990946" y="208689"/>
                  <a:pt x="2077637" y="212185"/>
                </a:cubicBezTo>
                <a:cubicBezTo>
                  <a:pt x="2160135" y="215681"/>
                  <a:pt x="2242981" y="214632"/>
                  <a:pt x="2320934" y="198202"/>
                </a:cubicBezTo>
                <a:cubicBezTo>
                  <a:pt x="2414617" y="178627"/>
                  <a:pt x="2510048" y="203795"/>
                  <a:pt x="2601284" y="174083"/>
                </a:cubicBezTo>
                <a:cubicBezTo>
                  <a:pt x="2730273" y="187716"/>
                  <a:pt x="2855766" y="148215"/>
                  <a:pt x="2983706" y="147166"/>
                </a:cubicBezTo>
                <a:cubicBezTo>
                  <a:pt x="3065504" y="146467"/>
                  <a:pt x="3146952" y="144719"/>
                  <a:pt x="3228750" y="140874"/>
                </a:cubicBezTo>
                <a:cubicBezTo>
                  <a:pt x="3267202" y="139126"/>
                  <a:pt x="3305304" y="130038"/>
                  <a:pt x="3343756" y="126892"/>
                </a:cubicBezTo>
                <a:cubicBezTo>
                  <a:pt x="3374868" y="124445"/>
                  <a:pt x="3406328" y="126892"/>
                  <a:pt x="3437439" y="125493"/>
                </a:cubicBezTo>
                <a:cubicBezTo>
                  <a:pt x="3536366" y="121648"/>
                  <a:pt x="3635642" y="119201"/>
                  <a:pt x="3734219" y="111860"/>
                </a:cubicBezTo>
                <a:cubicBezTo>
                  <a:pt x="3775467" y="108714"/>
                  <a:pt x="3819862" y="133533"/>
                  <a:pt x="3859013" y="101024"/>
                </a:cubicBezTo>
                <a:cubicBezTo>
                  <a:pt x="3861809" y="98577"/>
                  <a:pt x="3872296" y="107316"/>
                  <a:pt x="3879637" y="108714"/>
                </a:cubicBezTo>
                <a:cubicBezTo>
                  <a:pt x="3898513" y="111860"/>
                  <a:pt x="3926129" y="123046"/>
                  <a:pt x="3935567" y="114657"/>
                </a:cubicBezTo>
                <a:cubicBezTo>
                  <a:pt x="3972272" y="81798"/>
                  <a:pt x="4015967" y="94732"/>
                  <a:pt x="4055467" y="91236"/>
                </a:cubicBezTo>
                <a:cubicBezTo>
                  <a:pt x="4142858" y="83546"/>
                  <a:pt x="4230949" y="82847"/>
                  <a:pt x="4319039" y="81099"/>
                </a:cubicBezTo>
                <a:cubicBezTo>
                  <a:pt x="4384057" y="80050"/>
                  <a:pt x="4448726" y="82847"/>
                  <a:pt x="4513745" y="82847"/>
                </a:cubicBezTo>
                <a:cubicBezTo>
                  <a:pt x="4527728" y="82847"/>
                  <a:pt x="4541710" y="79700"/>
                  <a:pt x="4555693" y="76904"/>
                </a:cubicBezTo>
                <a:cubicBezTo>
                  <a:pt x="4565830" y="74807"/>
                  <a:pt x="4577017" y="66067"/>
                  <a:pt x="4585056" y="68864"/>
                </a:cubicBezTo>
                <a:cubicBezTo>
                  <a:pt x="4676292" y="99975"/>
                  <a:pt x="4766480" y="53483"/>
                  <a:pt x="4859114" y="66067"/>
                </a:cubicBezTo>
                <a:cubicBezTo>
                  <a:pt x="4929027" y="75506"/>
                  <a:pt x="5002785" y="55581"/>
                  <a:pt x="5075144" y="50687"/>
                </a:cubicBezTo>
                <a:cubicBezTo>
                  <a:pt x="5094370" y="49288"/>
                  <a:pt x="5113946" y="54182"/>
                  <a:pt x="5133521" y="56280"/>
                </a:cubicBezTo>
                <a:cubicBezTo>
                  <a:pt x="5139464" y="56979"/>
                  <a:pt x="5147504" y="60824"/>
                  <a:pt x="5151000" y="58377"/>
                </a:cubicBezTo>
                <a:cubicBezTo>
                  <a:pt x="5187005" y="33908"/>
                  <a:pt x="5228952" y="39501"/>
                  <a:pt x="5268453" y="37403"/>
                </a:cubicBezTo>
                <a:cubicBezTo>
                  <a:pt x="5347105" y="33209"/>
                  <a:pt x="5426106" y="33209"/>
                  <a:pt x="5504758" y="31810"/>
                </a:cubicBezTo>
                <a:cubicBezTo>
                  <a:pt x="5516643" y="31461"/>
                  <a:pt x="5529577" y="37054"/>
                  <a:pt x="5540763" y="34956"/>
                </a:cubicBezTo>
                <a:cubicBezTo>
                  <a:pt x="5630600" y="18876"/>
                  <a:pt x="5721137" y="20974"/>
                  <a:pt x="5811674" y="22022"/>
                </a:cubicBezTo>
                <a:cubicBezTo>
                  <a:pt x="5880888" y="23071"/>
                  <a:pt x="5950102" y="22022"/>
                  <a:pt x="6019315" y="19226"/>
                </a:cubicBezTo>
                <a:cubicBezTo>
                  <a:pt x="6035745" y="19226"/>
                  <a:pt x="6052873" y="8390"/>
                  <a:pt x="60769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4"/>
          <p:cNvSpPr/>
          <p:nvPr/>
        </p:nvSpPr>
        <p:spPr>
          <a:xfrm rot="-6402778">
            <a:off x="15496854" y="8035426"/>
            <a:ext cx="915589" cy="2449890"/>
          </a:xfrm>
          <a:custGeom>
            <a:avLst/>
            <a:gdLst/>
            <a:ahLst/>
            <a:cxnLst/>
            <a:rect l="l" t="t" r="r" b="b"/>
            <a:pathLst>
              <a:path w="915835" h="2450549" extrusionOk="0">
                <a:moveTo>
                  <a:pt x="246267" y="2450550"/>
                </a:moveTo>
                <a:cubicBezTo>
                  <a:pt x="208035" y="2409101"/>
                  <a:pt x="209587" y="2378347"/>
                  <a:pt x="250641" y="2333315"/>
                </a:cubicBezTo>
                <a:cubicBezTo>
                  <a:pt x="260823" y="2322500"/>
                  <a:pt x="270375" y="2311112"/>
                  <a:pt x="279251" y="2299202"/>
                </a:cubicBezTo>
                <a:cubicBezTo>
                  <a:pt x="312376" y="2253126"/>
                  <a:pt x="346404" y="2208404"/>
                  <a:pt x="386470" y="2167351"/>
                </a:cubicBezTo>
                <a:cubicBezTo>
                  <a:pt x="421571" y="2131320"/>
                  <a:pt x="447670" y="2086400"/>
                  <a:pt x="476760" y="2044754"/>
                </a:cubicBezTo>
                <a:cubicBezTo>
                  <a:pt x="505230" y="2004152"/>
                  <a:pt x="532712" y="1962929"/>
                  <a:pt x="560278" y="1921678"/>
                </a:cubicBezTo>
                <a:cubicBezTo>
                  <a:pt x="596140" y="1868069"/>
                  <a:pt x="631212" y="1813754"/>
                  <a:pt x="667497" y="1760285"/>
                </a:cubicBezTo>
                <a:cubicBezTo>
                  <a:pt x="727088" y="1672309"/>
                  <a:pt x="773221" y="1576884"/>
                  <a:pt x="812948" y="1479202"/>
                </a:cubicBezTo>
                <a:cubicBezTo>
                  <a:pt x="838088" y="1417382"/>
                  <a:pt x="856090" y="1350765"/>
                  <a:pt x="859306" y="1283274"/>
                </a:cubicBezTo>
                <a:cubicBezTo>
                  <a:pt x="860661" y="1255058"/>
                  <a:pt x="861620" y="1222046"/>
                  <a:pt x="842010" y="1196680"/>
                </a:cubicBezTo>
                <a:cubicBezTo>
                  <a:pt x="788626" y="1196426"/>
                  <a:pt x="749435" y="1228987"/>
                  <a:pt x="708156" y="1252236"/>
                </a:cubicBezTo>
                <a:cubicBezTo>
                  <a:pt x="689759" y="1262592"/>
                  <a:pt x="681915" y="1293234"/>
                  <a:pt x="671476" y="1315665"/>
                </a:cubicBezTo>
                <a:cubicBezTo>
                  <a:pt x="651584" y="1357988"/>
                  <a:pt x="634372" y="1401779"/>
                  <a:pt x="613859" y="1443876"/>
                </a:cubicBezTo>
                <a:cubicBezTo>
                  <a:pt x="591513" y="1489727"/>
                  <a:pt x="567501" y="1534815"/>
                  <a:pt x="542672" y="1579311"/>
                </a:cubicBezTo>
                <a:cubicBezTo>
                  <a:pt x="518999" y="1621860"/>
                  <a:pt x="497894" y="1667005"/>
                  <a:pt x="467534" y="1704419"/>
                </a:cubicBezTo>
                <a:cubicBezTo>
                  <a:pt x="418580" y="1764772"/>
                  <a:pt x="378993" y="1833053"/>
                  <a:pt x="318894" y="1884321"/>
                </a:cubicBezTo>
                <a:cubicBezTo>
                  <a:pt x="301965" y="1898711"/>
                  <a:pt x="287236" y="1911774"/>
                  <a:pt x="261758" y="1909997"/>
                </a:cubicBezTo>
                <a:cubicBezTo>
                  <a:pt x="233853" y="1908078"/>
                  <a:pt x="225078" y="1905934"/>
                  <a:pt x="219942" y="1878565"/>
                </a:cubicBezTo>
                <a:cubicBezTo>
                  <a:pt x="216020" y="1857121"/>
                  <a:pt x="215428" y="1835028"/>
                  <a:pt x="214299" y="1813161"/>
                </a:cubicBezTo>
                <a:cubicBezTo>
                  <a:pt x="208656" y="1711952"/>
                  <a:pt x="228971" y="1615653"/>
                  <a:pt x="280803" y="1528946"/>
                </a:cubicBezTo>
                <a:cubicBezTo>
                  <a:pt x="305097" y="1488344"/>
                  <a:pt x="340507" y="1453413"/>
                  <a:pt x="375043" y="1420232"/>
                </a:cubicBezTo>
                <a:cubicBezTo>
                  <a:pt x="418354" y="1378586"/>
                  <a:pt x="465192" y="1340438"/>
                  <a:pt x="511973" y="1302573"/>
                </a:cubicBezTo>
                <a:cubicBezTo>
                  <a:pt x="538157" y="1281355"/>
                  <a:pt x="567642" y="1264228"/>
                  <a:pt x="594955" y="1244336"/>
                </a:cubicBezTo>
                <a:cubicBezTo>
                  <a:pt x="622804" y="1224021"/>
                  <a:pt x="645179" y="1201674"/>
                  <a:pt x="660077" y="1167082"/>
                </a:cubicBezTo>
                <a:cubicBezTo>
                  <a:pt x="685470" y="1107999"/>
                  <a:pt x="700340" y="1047222"/>
                  <a:pt x="709425" y="984640"/>
                </a:cubicBezTo>
                <a:cubicBezTo>
                  <a:pt x="718059" y="925247"/>
                  <a:pt x="717552" y="865768"/>
                  <a:pt x="697490" y="807983"/>
                </a:cubicBezTo>
                <a:cubicBezTo>
                  <a:pt x="695521" y="802811"/>
                  <a:pt x="693024" y="797856"/>
                  <a:pt x="690041" y="793198"/>
                </a:cubicBezTo>
                <a:cubicBezTo>
                  <a:pt x="688659" y="790941"/>
                  <a:pt x="686063" y="789474"/>
                  <a:pt x="680815" y="784733"/>
                </a:cubicBezTo>
                <a:cubicBezTo>
                  <a:pt x="662221" y="813513"/>
                  <a:pt x="644812" y="842349"/>
                  <a:pt x="625541" y="869888"/>
                </a:cubicBezTo>
                <a:cubicBezTo>
                  <a:pt x="565583" y="955578"/>
                  <a:pt x="511973" y="1045670"/>
                  <a:pt x="442845" y="1124984"/>
                </a:cubicBezTo>
                <a:cubicBezTo>
                  <a:pt x="394879" y="1180033"/>
                  <a:pt x="351427" y="1239116"/>
                  <a:pt x="304081" y="1294757"/>
                </a:cubicBezTo>
                <a:cubicBezTo>
                  <a:pt x="252164" y="1355703"/>
                  <a:pt x="199035" y="1415548"/>
                  <a:pt x="132531" y="1461624"/>
                </a:cubicBezTo>
                <a:cubicBezTo>
                  <a:pt x="124574" y="1467126"/>
                  <a:pt x="117012" y="1473474"/>
                  <a:pt x="108378" y="1477566"/>
                </a:cubicBezTo>
                <a:cubicBezTo>
                  <a:pt x="59170" y="1500928"/>
                  <a:pt x="20317" y="1476776"/>
                  <a:pt x="8382" y="1422856"/>
                </a:cubicBezTo>
                <a:cubicBezTo>
                  <a:pt x="-5895" y="1358807"/>
                  <a:pt x="-506" y="1296507"/>
                  <a:pt x="13828" y="1234404"/>
                </a:cubicBezTo>
                <a:cubicBezTo>
                  <a:pt x="21682" y="1201028"/>
                  <a:pt x="32659" y="1168465"/>
                  <a:pt x="46614" y="1137145"/>
                </a:cubicBezTo>
                <a:cubicBezTo>
                  <a:pt x="64503" y="1096741"/>
                  <a:pt x="83069" y="1055856"/>
                  <a:pt x="107532" y="1019345"/>
                </a:cubicBezTo>
                <a:cubicBezTo>
                  <a:pt x="140036" y="970843"/>
                  <a:pt x="179594" y="927137"/>
                  <a:pt x="214186" y="879961"/>
                </a:cubicBezTo>
                <a:cubicBezTo>
                  <a:pt x="254450" y="825025"/>
                  <a:pt x="313956" y="793932"/>
                  <a:pt x="366409" y="754289"/>
                </a:cubicBezTo>
                <a:cubicBezTo>
                  <a:pt x="378485" y="745147"/>
                  <a:pt x="398264" y="746727"/>
                  <a:pt x="413839" y="741394"/>
                </a:cubicBezTo>
                <a:cubicBezTo>
                  <a:pt x="424872" y="737613"/>
                  <a:pt x="434663" y="730306"/>
                  <a:pt x="445243" y="725001"/>
                </a:cubicBezTo>
                <a:cubicBezTo>
                  <a:pt x="457489" y="718878"/>
                  <a:pt x="469650" y="709116"/>
                  <a:pt x="482403" y="708072"/>
                </a:cubicBezTo>
                <a:cubicBezTo>
                  <a:pt x="534122" y="703980"/>
                  <a:pt x="586321" y="699156"/>
                  <a:pt x="637589" y="719104"/>
                </a:cubicBezTo>
                <a:cubicBezTo>
                  <a:pt x="677881" y="664676"/>
                  <a:pt x="706548" y="604013"/>
                  <a:pt x="731490" y="541939"/>
                </a:cubicBezTo>
                <a:cubicBezTo>
                  <a:pt x="759706" y="471541"/>
                  <a:pt x="788119" y="400861"/>
                  <a:pt x="809534" y="328150"/>
                </a:cubicBezTo>
                <a:cubicBezTo>
                  <a:pt x="828693" y="263254"/>
                  <a:pt x="838907" y="195734"/>
                  <a:pt x="823303" y="127029"/>
                </a:cubicBezTo>
                <a:cubicBezTo>
                  <a:pt x="813428" y="82957"/>
                  <a:pt x="781488" y="57591"/>
                  <a:pt x="734735" y="60328"/>
                </a:cubicBezTo>
                <a:cubicBezTo>
                  <a:pt x="687417" y="63149"/>
                  <a:pt x="647944" y="85468"/>
                  <a:pt x="608781" y="109000"/>
                </a:cubicBezTo>
                <a:cubicBezTo>
                  <a:pt x="523513" y="160211"/>
                  <a:pt x="456219" y="231145"/>
                  <a:pt x="395894" y="308540"/>
                </a:cubicBezTo>
                <a:cubicBezTo>
                  <a:pt x="354559" y="361585"/>
                  <a:pt x="316185" y="417141"/>
                  <a:pt x="279562" y="473544"/>
                </a:cubicBezTo>
                <a:cubicBezTo>
                  <a:pt x="260403" y="503029"/>
                  <a:pt x="247904" y="536832"/>
                  <a:pt x="232047" y="569477"/>
                </a:cubicBezTo>
                <a:lnTo>
                  <a:pt x="189187" y="564850"/>
                </a:lnTo>
                <a:cubicBezTo>
                  <a:pt x="181851" y="542531"/>
                  <a:pt x="180243" y="525348"/>
                  <a:pt x="187664" y="501083"/>
                </a:cubicBezTo>
                <a:cubicBezTo>
                  <a:pt x="210434" y="426509"/>
                  <a:pt x="260516" y="369316"/>
                  <a:pt x="301711" y="307129"/>
                </a:cubicBezTo>
                <a:cubicBezTo>
                  <a:pt x="339243" y="250929"/>
                  <a:pt x="382678" y="198904"/>
                  <a:pt x="431277" y="151944"/>
                </a:cubicBezTo>
                <a:cubicBezTo>
                  <a:pt x="483927" y="100817"/>
                  <a:pt x="537931" y="47772"/>
                  <a:pt x="607991" y="20544"/>
                </a:cubicBezTo>
                <a:cubicBezTo>
                  <a:pt x="633385" y="10725"/>
                  <a:pt x="659766" y="-674"/>
                  <a:pt x="690126" y="31"/>
                </a:cubicBezTo>
                <a:cubicBezTo>
                  <a:pt x="741253" y="1244"/>
                  <a:pt x="753893" y="342"/>
                  <a:pt x="784225" y="14506"/>
                </a:cubicBezTo>
                <a:cubicBezTo>
                  <a:pt x="790263" y="17327"/>
                  <a:pt x="798333" y="19274"/>
                  <a:pt x="801521" y="24155"/>
                </a:cubicBezTo>
                <a:cubicBezTo>
                  <a:pt x="827282" y="63149"/>
                  <a:pt x="863454" y="97093"/>
                  <a:pt x="873584" y="144015"/>
                </a:cubicBezTo>
                <a:cubicBezTo>
                  <a:pt x="885236" y="198161"/>
                  <a:pt x="888735" y="253040"/>
                  <a:pt x="876208" y="308822"/>
                </a:cubicBezTo>
                <a:cubicBezTo>
                  <a:pt x="849995" y="425662"/>
                  <a:pt x="805669" y="535647"/>
                  <a:pt x="755106" y="643374"/>
                </a:cubicBezTo>
                <a:cubicBezTo>
                  <a:pt x="737218" y="681549"/>
                  <a:pt x="714363" y="717411"/>
                  <a:pt x="693032" y="755841"/>
                </a:cubicBezTo>
                <a:cubicBezTo>
                  <a:pt x="701215" y="765744"/>
                  <a:pt x="708494" y="775591"/>
                  <a:pt x="716874" y="784508"/>
                </a:cubicBezTo>
                <a:cubicBezTo>
                  <a:pt x="750959" y="820623"/>
                  <a:pt x="762809" y="865119"/>
                  <a:pt x="766703" y="912973"/>
                </a:cubicBezTo>
                <a:cubicBezTo>
                  <a:pt x="773046" y="986390"/>
                  <a:pt x="763557" y="1060314"/>
                  <a:pt x="738882" y="1129753"/>
                </a:cubicBezTo>
                <a:cubicBezTo>
                  <a:pt x="736876" y="1136364"/>
                  <a:pt x="735367" y="1143119"/>
                  <a:pt x="734368" y="1149955"/>
                </a:cubicBezTo>
                <a:cubicBezTo>
                  <a:pt x="734171" y="1150999"/>
                  <a:pt x="735412" y="1152325"/>
                  <a:pt x="737444" y="1156614"/>
                </a:cubicBezTo>
                <a:cubicBezTo>
                  <a:pt x="743002" y="1154800"/>
                  <a:pt x="748431" y="1152613"/>
                  <a:pt x="753696" y="1150068"/>
                </a:cubicBezTo>
                <a:cubicBezTo>
                  <a:pt x="787836" y="1130853"/>
                  <a:pt x="831796" y="1140080"/>
                  <a:pt x="863426" y="1163611"/>
                </a:cubicBezTo>
                <a:cubicBezTo>
                  <a:pt x="913706" y="1200997"/>
                  <a:pt x="921042" y="1249641"/>
                  <a:pt x="913113" y="1305987"/>
                </a:cubicBezTo>
                <a:cubicBezTo>
                  <a:pt x="908768" y="1337024"/>
                  <a:pt x="910433" y="1369021"/>
                  <a:pt x="903520" y="1399268"/>
                </a:cubicBezTo>
                <a:cubicBezTo>
                  <a:pt x="892544" y="1447516"/>
                  <a:pt x="877957" y="1495059"/>
                  <a:pt x="862608" y="1542151"/>
                </a:cubicBezTo>
                <a:cubicBezTo>
                  <a:pt x="836847" y="1621154"/>
                  <a:pt x="803863" y="1696631"/>
                  <a:pt x="758210" y="1766718"/>
                </a:cubicBezTo>
                <a:cubicBezTo>
                  <a:pt x="726298" y="1815701"/>
                  <a:pt x="700030" y="1868294"/>
                  <a:pt x="668795" y="1917813"/>
                </a:cubicBezTo>
                <a:cubicBezTo>
                  <a:pt x="643063" y="1958612"/>
                  <a:pt x="614621" y="1997775"/>
                  <a:pt x="585898" y="2036544"/>
                </a:cubicBezTo>
                <a:cubicBezTo>
                  <a:pt x="541656" y="2096163"/>
                  <a:pt x="508615" y="2163288"/>
                  <a:pt x="456586" y="2217800"/>
                </a:cubicBezTo>
                <a:cubicBezTo>
                  <a:pt x="433534" y="2241896"/>
                  <a:pt x="419595" y="2274598"/>
                  <a:pt x="400578" y="2302757"/>
                </a:cubicBezTo>
                <a:cubicBezTo>
                  <a:pt x="387486" y="2322198"/>
                  <a:pt x="372786" y="2340538"/>
                  <a:pt x="358763" y="2359188"/>
                </a:cubicBezTo>
                <a:cubicBezTo>
                  <a:pt x="338278" y="2386557"/>
                  <a:pt x="317737" y="2413898"/>
                  <a:pt x="296068" y="2442819"/>
                </a:cubicBezTo>
                <a:close/>
                <a:moveTo>
                  <a:pt x="614593" y="755446"/>
                </a:moveTo>
                <a:cubicBezTo>
                  <a:pt x="594109" y="755446"/>
                  <a:pt x="581412" y="753555"/>
                  <a:pt x="569448" y="755784"/>
                </a:cubicBezTo>
                <a:cubicBezTo>
                  <a:pt x="519168" y="765236"/>
                  <a:pt x="469565" y="777228"/>
                  <a:pt x="424561" y="802989"/>
                </a:cubicBezTo>
                <a:cubicBezTo>
                  <a:pt x="287885" y="881259"/>
                  <a:pt x="190090" y="995024"/>
                  <a:pt x="122006" y="1135650"/>
                </a:cubicBezTo>
                <a:cubicBezTo>
                  <a:pt x="109930" y="1160564"/>
                  <a:pt x="100196" y="1186607"/>
                  <a:pt x="89050" y="1211832"/>
                </a:cubicBezTo>
                <a:cubicBezTo>
                  <a:pt x="61286" y="1275401"/>
                  <a:pt x="53527" y="1341313"/>
                  <a:pt x="62443" y="1414871"/>
                </a:cubicBezTo>
                <a:cubicBezTo>
                  <a:pt x="74914" y="1410300"/>
                  <a:pt x="86031" y="1408804"/>
                  <a:pt x="93734" y="1402879"/>
                </a:cubicBezTo>
                <a:cubicBezTo>
                  <a:pt x="111182" y="1389468"/>
                  <a:pt x="127663" y="1374844"/>
                  <a:pt x="143055" y="1359117"/>
                </a:cubicBezTo>
                <a:cubicBezTo>
                  <a:pt x="175446" y="1326048"/>
                  <a:pt x="207753" y="1292782"/>
                  <a:pt x="238395" y="1258105"/>
                </a:cubicBezTo>
                <a:cubicBezTo>
                  <a:pt x="285007" y="1205455"/>
                  <a:pt x="329165" y="1150604"/>
                  <a:pt x="376313" y="1098462"/>
                </a:cubicBezTo>
                <a:cubicBezTo>
                  <a:pt x="405601" y="1066042"/>
                  <a:pt x="434239" y="1033792"/>
                  <a:pt x="454272" y="994572"/>
                </a:cubicBezTo>
                <a:cubicBezTo>
                  <a:pt x="459791" y="983382"/>
                  <a:pt x="467122" y="973179"/>
                  <a:pt x="475970" y="964382"/>
                </a:cubicBezTo>
                <a:cubicBezTo>
                  <a:pt x="527830" y="914863"/>
                  <a:pt x="555425" y="848839"/>
                  <a:pt x="595040" y="790997"/>
                </a:cubicBezTo>
                <a:cubicBezTo>
                  <a:pt x="601050" y="782250"/>
                  <a:pt x="605395" y="772347"/>
                  <a:pt x="614593" y="755446"/>
                </a:cubicBezTo>
                <a:close/>
                <a:moveTo>
                  <a:pt x="286728" y="1785171"/>
                </a:moveTo>
                <a:cubicBezTo>
                  <a:pt x="323127" y="1748491"/>
                  <a:pt x="362064" y="1721292"/>
                  <a:pt x="383000" y="1684019"/>
                </a:cubicBezTo>
                <a:cubicBezTo>
                  <a:pt x="398490" y="1656452"/>
                  <a:pt x="417254" y="1631905"/>
                  <a:pt x="433788" y="1605495"/>
                </a:cubicBezTo>
                <a:cubicBezTo>
                  <a:pt x="469537" y="1548217"/>
                  <a:pt x="505060" y="1490799"/>
                  <a:pt x="538806" y="1432364"/>
                </a:cubicBezTo>
                <a:cubicBezTo>
                  <a:pt x="554043" y="1406011"/>
                  <a:pt x="564821" y="1377118"/>
                  <a:pt x="577631" y="1349383"/>
                </a:cubicBezTo>
                <a:cubicBezTo>
                  <a:pt x="563001" y="1352393"/>
                  <a:pt x="549395" y="1359128"/>
                  <a:pt x="538129" y="1368936"/>
                </a:cubicBezTo>
                <a:cubicBezTo>
                  <a:pt x="514315" y="1389646"/>
                  <a:pt x="492279" y="1412416"/>
                  <a:pt x="468070" y="1432618"/>
                </a:cubicBezTo>
                <a:cubicBezTo>
                  <a:pt x="414460" y="1477368"/>
                  <a:pt x="368469" y="1527959"/>
                  <a:pt x="335287" y="1589920"/>
                </a:cubicBezTo>
                <a:cubicBezTo>
                  <a:pt x="303630" y="1648806"/>
                  <a:pt x="285318" y="1710541"/>
                  <a:pt x="286728" y="1785171"/>
                </a:cubicBezTo>
                <a:close/>
              </a:path>
            </a:pathLst>
          </a:custGeom>
          <a:solidFill>
            <a:srgbClr val="FAD2E1">
              <a:alpha val="46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4"/>
          <p:cNvSpPr/>
          <p:nvPr/>
        </p:nvSpPr>
        <p:spPr>
          <a:xfrm>
            <a:off x="8722086" y="7027385"/>
            <a:ext cx="843828" cy="775439"/>
          </a:xfrm>
          <a:custGeom>
            <a:avLst/>
            <a:gdLst/>
            <a:ahLst/>
            <a:cxnLst/>
            <a:rect l="l" t="t" r="r" b="b"/>
            <a:pathLst>
              <a:path w="843828" h="775439" extrusionOk="0">
                <a:moveTo>
                  <a:pt x="106886" y="341772"/>
                </a:moveTo>
                <a:cubicBezTo>
                  <a:pt x="93334" y="324008"/>
                  <a:pt x="79959" y="307827"/>
                  <a:pt x="68344" y="290415"/>
                </a:cubicBezTo>
                <a:cubicBezTo>
                  <a:pt x="56729" y="273003"/>
                  <a:pt x="55849" y="254360"/>
                  <a:pt x="57432" y="232550"/>
                </a:cubicBezTo>
                <a:cubicBezTo>
                  <a:pt x="60424" y="192801"/>
                  <a:pt x="78199" y="162022"/>
                  <a:pt x="106006" y="137575"/>
                </a:cubicBezTo>
                <a:cubicBezTo>
                  <a:pt x="141731" y="106268"/>
                  <a:pt x="182913" y="82524"/>
                  <a:pt x="232542" y="82348"/>
                </a:cubicBezTo>
                <a:cubicBezTo>
                  <a:pt x="252429" y="82172"/>
                  <a:pt x="272492" y="87097"/>
                  <a:pt x="292203" y="91318"/>
                </a:cubicBezTo>
                <a:cubicBezTo>
                  <a:pt x="310330" y="95012"/>
                  <a:pt x="328104" y="100816"/>
                  <a:pt x="348167" y="106268"/>
                </a:cubicBezTo>
                <a:cubicBezTo>
                  <a:pt x="350279" y="103102"/>
                  <a:pt x="353623" y="97826"/>
                  <a:pt x="357143" y="92725"/>
                </a:cubicBezTo>
                <a:cubicBezTo>
                  <a:pt x="372454" y="71795"/>
                  <a:pt x="386709" y="50162"/>
                  <a:pt x="403428" y="30464"/>
                </a:cubicBezTo>
                <a:cubicBezTo>
                  <a:pt x="415219" y="16393"/>
                  <a:pt x="431938" y="9006"/>
                  <a:pt x="450769" y="7951"/>
                </a:cubicBezTo>
                <a:cubicBezTo>
                  <a:pt x="454817" y="7775"/>
                  <a:pt x="459217" y="7599"/>
                  <a:pt x="462737" y="6016"/>
                </a:cubicBezTo>
                <a:cubicBezTo>
                  <a:pt x="483503" y="-3657"/>
                  <a:pt x="503742" y="-491"/>
                  <a:pt x="524157" y="7247"/>
                </a:cubicBezTo>
                <a:cubicBezTo>
                  <a:pt x="545452" y="15338"/>
                  <a:pt x="561115" y="30288"/>
                  <a:pt x="575194" y="47524"/>
                </a:cubicBezTo>
                <a:cubicBezTo>
                  <a:pt x="604584" y="83404"/>
                  <a:pt x="620599" y="124208"/>
                  <a:pt x="622183" y="173455"/>
                </a:cubicBezTo>
                <a:cubicBezTo>
                  <a:pt x="631687" y="173455"/>
                  <a:pt x="640310" y="173279"/>
                  <a:pt x="648933" y="173455"/>
                </a:cubicBezTo>
                <a:cubicBezTo>
                  <a:pt x="689059" y="174158"/>
                  <a:pt x="728481" y="178027"/>
                  <a:pt x="765263" y="195967"/>
                </a:cubicBezTo>
                <a:cubicBezTo>
                  <a:pt x="811196" y="218304"/>
                  <a:pt x="852729" y="269661"/>
                  <a:pt x="842170" y="322777"/>
                </a:cubicBezTo>
                <a:cubicBezTo>
                  <a:pt x="834427" y="361999"/>
                  <a:pt x="817883" y="398054"/>
                  <a:pt x="781982" y="421622"/>
                </a:cubicBezTo>
                <a:cubicBezTo>
                  <a:pt x="756287" y="438507"/>
                  <a:pt x="728129" y="442728"/>
                  <a:pt x="698387" y="441673"/>
                </a:cubicBezTo>
                <a:cubicBezTo>
                  <a:pt x="690467" y="441321"/>
                  <a:pt x="682547" y="440969"/>
                  <a:pt x="672340" y="440442"/>
                </a:cubicBezTo>
                <a:cubicBezTo>
                  <a:pt x="679380" y="461195"/>
                  <a:pt x="685715" y="479487"/>
                  <a:pt x="691875" y="497603"/>
                </a:cubicBezTo>
                <a:cubicBezTo>
                  <a:pt x="714578" y="564437"/>
                  <a:pt x="706306" y="629689"/>
                  <a:pt x="677972" y="692127"/>
                </a:cubicBezTo>
                <a:cubicBezTo>
                  <a:pt x="666884" y="716574"/>
                  <a:pt x="650341" y="739087"/>
                  <a:pt x="626935" y="755620"/>
                </a:cubicBezTo>
                <a:cubicBezTo>
                  <a:pt x="605816" y="770570"/>
                  <a:pt x="583289" y="776374"/>
                  <a:pt x="557947" y="775318"/>
                </a:cubicBezTo>
                <a:cubicBezTo>
                  <a:pt x="510958" y="773384"/>
                  <a:pt x="470128" y="754565"/>
                  <a:pt x="430178" y="731700"/>
                </a:cubicBezTo>
                <a:cubicBezTo>
                  <a:pt x="390405" y="709011"/>
                  <a:pt x="358551" y="678408"/>
                  <a:pt x="333560" y="640242"/>
                </a:cubicBezTo>
                <a:cubicBezTo>
                  <a:pt x="330920" y="636197"/>
                  <a:pt x="327576" y="632855"/>
                  <a:pt x="322825" y="627051"/>
                </a:cubicBezTo>
                <a:cubicBezTo>
                  <a:pt x="313497" y="636549"/>
                  <a:pt x="305930" y="645870"/>
                  <a:pt x="296778" y="653257"/>
                </a:cubicBezTo>
                <a:cubicBezTo>
                  <a:pt x="264396" y="679463"/>
                  <a:pt x="228318" y="699866"/>
                  <a:pt x="188017" y="710770"/>
                </a:cubicBezTo>
                <a:cubicBezTo>
                  <a:pt x="129588" y="726599"/>
                  <a:pt x="59720" y="693886"/>
                  <a:pt x="27162" y="639011"/>
                </a:cubicBezTo>
                <a:cubicBezTo>
                  <a:pt x="14843" y="617905"/>
                  <a:pt x="4284" y="595744"/>
                  <a:pt x="1644" y="571297"/>
                </a:cubicBezTo>
                <a:cubicBezTo>
                  <a:pt x="-468" y="551422"/>
                  <a:pt x="-1172" y="530141"/>
                  <a:pt x="3404" y="510794"/>
                </a:cubicBezTo>
                <a:cubicBezTo>
                  <a:pt x="16251" y="458030"/>
                  <a:pt x="38426" y="409662"/>
                  <a:pt x="78727" y="371320"/>
                </a:cubicBezTo>
                <a:cubicBezTo>
                  <a:pt x="88583" y="361999"/>
                  <a:pt x="97734" y="351622"/>
                  <a:pt x="106886" y="341772"/>
                </a:cubicBezTo>
                <a:close/>
                <a:moveTo>
                  <a:pt x="169010" y="351798"/>
                </a:moveTo>
                <a:cubicBezTo>
                  <a:pt x="146835" y="371496"/>
                  <a:pt x="124133" y="386094"/>
                  <a:pt x="108997" y="406145"/>
                </a:cubicBezTo>
                <a:cubicBezTo>
                  <a:pt x="76087" y="449411"/>
                  <a:pt x="54265" y="498834"/>
                  <a:pt x="48633" y="553533"/>
                </a:cubicBezTo>
                <a:cubicBezTo>
                  <a:pt x="43529" y="602428"/>
                  <a:pt x="79783" y="652905"/>
                  <a:pt x="125188" y="662051"/>
                </a:cubicBezTo>
                <a:cubicBezTo>
                  <a:pt x="155635" y="668207"/>
                  <a:pt x="186257" y="662755"/>
                  <a:pt x="212831" y="649564"/>
                </a:cubicBezTo>
                <a:cubicBezTo>
                  <a:pt x="250669" y="630920"/>
                  <a:pt x="283755" y="604714"/>
                  <a:pt x="308218" y="569186"/>
                </a:cubicBezTo>
                <a:cubicBezTo>
                  <a:pt x="313497" y="561447"/>
                  <a:pt x="320009" y="559337"/>
                  <a:pt x="329160" y="563382"/>
                </a:cubicBezTo>
                <a:cubicBezTo>
                  <a:pt x="341656" y="568834"/>
                  <a:pt x="351687" y="576046"/>
                  <a:pt x="356967" y="589237"/>
                </a:cubicBezTo>
                <a:cubicBezTo>
                  <a:pt x="359079" y="594513"/>
                  <a:pt x="361894" y="599438"/>
                  <a:pt x="364710" y="604362"/>
                </a:cubicBezTo>
                <a:cubicBezTo>
                  <a:pt x="381957" y="633910"/>
                  <a:pt x="408532" y="653961"/>
                  <a:pt x="434930" y="674539"/>
                </a:cubicBezTo>
                <a:cubicBezTo>
                  <a:pt x="463968" y="697227"/>
                  <a:pt x="497582" y="709011"/>
                  <a:pt x="531724" y="719916"/>
                </a:cubicBezTo>
                <a:cubicBezTo>
                  <a:pt x="541052" y="722906"/>
                  <a:pt x="553195" y="721675"/>
                  <a:pt x="562875" y="718685"/>
                </a:cubicBezTo>
                <a:cubicBezTo>
                  <a:pt x="598601" y="707956"/>
                  <a:pt x="626935" y="687730"/>
                  <a:pt x="639078" y="650443"/>
                </a:cubicBezTo>
                <a:cubicBezTo>
                  <a:pt x="653509" y="605945"/>
                  <a:pt x="665477" y="561799"/>
                  <a:pt x="648758" y="514487"/>
                </a:cubicBezTo>
                <a:cubicBezTo>
                  <a:pt x="638726" y="486170"/>
                  <a:pt x="633270" y="456447"/>
                  <a:pt x="625879" y="427250"/>
                </a:cubicBezTo>
                <a:cubicBezTo>
                  <a:pt x="622007" y="411773"/>
                  <a:pt x="626759" y="401396"/>
                  <a:pt x="638902" y="401748"/>
                </a:cubicBezTo>
                <a:cubicBezTo>
                  <a:pt x="664949" y="402627"/>
                  <a:pt x="688179" y="385215"/>
                  <a:pt x="714754" y="390843"/>
                </a:cubicBezTo>
                <a:cubicBezTo>
                  <a:pt x="753471" y="377124"/>
                  <a:pt x="786909" y="358833"/>
                  <a:pt x="797469" y="313631"/>
                </a:cubicBezTo>
                <a:cubicBezTo>
                  <a:pt x="803100" y="289536"/>
                  <a:pt x="796061" y="271596"/>
                  <a:pt x="778990" y="256998"/>
                </a:cubicBezTo>
                <a:cubicBezTo>
                  <a:pt x="770542" y="249787"/>
                  <a:pt x="759631" y="243807"/>
                  <a:pt x="748896" y="241696"/>
                </a:cubicBezTo>
                <a:cubicBezTo>
                  <a:pt x="705778" y="233606"/>
                  <a:pt x="662309" y="227274"/>
                  <a:pt x="618839" y="220415"/>
                </a:cubicBezTo>
                <a:cubicBezTo>
                  <a:pt x="616551" y="220063"/>
                  <a:pt x="614088" y="221118"/>
                  <a:pt x="611800" y="221294"/>
                </a:cubicBezTo>
                <a:cubicBezTo>
                  <a:pt x="594553" y="223229"/>
                  <a:pt x="587865" y="219184"/>
                  <a:pt x="585401" y="202123"/>
                </a:cubicBezTo>
                <a:cubicBezTo>
                  <a:pt x="583641" y="190163"/>
                  <a:pt x="584521" y="177676"/>
                  <a:pt x="584521" y="165540"/>
                </a:cubicBezTo>
                <a:cubicBezTo>
                  <a:pt x="584873" y="124736"/>
                  <a:pt x="569034" y="90791"/>
                  <a:pt x="538588" y="64408"/>
                </a:cubicBezTo>
                <a:cubicBezTo>
                  <a:pt x="518525" y="46996"/>
                  <a:pt x="491951" y="42072"/>
                  <a:pt x="469952" y="52800"/>
                </a:cubicBezTo>
                <a:cubicBezTo>
                  <a:pt x="442850" y="66167"/>
                  <a:pt x="417507" y="85338"/>
                  <a:pt x="405716" y="116821"/>
                </a:cubicBezTo>
                <a:cubicBezTo>
                  <a:pt x="400612" y="130364"/>
                  <a:pt x="393045" y="143379"/>
                  <a:pt x="384949" y="155515"/>
                </a:cubicBezTo>
                <a:cubicBezTo>
                  <a:pt x="375270" y="169937"/>
                  <a:pt x="365590" y="170113"/>
                  <a:pt x="352215" y="160088"/>
                </a:cubicBezTo>
                <a:cubicBezTo>
                  <a:pt x="345351" y="154811"/>
                  <a:pt x="337784" y="150062"/>
                  <a:pt x="329688" y="147072"/>
                </a:cubicBezTo>
                <a:cubicBezTo>
                  <a:pt x="297834" y="134761"/>
                  <a:pt x="264044" y="135816"/>
                  <a:pt x="231134" y="136520"/>
                </a:cubicBezTo>
                <a:cubicBezTo>
                  <a:pt x="205968" y="137047"/>
                  <a:pt x="180801" y="144786"/>
                  <a:pt x="160562" y="160615"/>
                </a:cubicBezTo>
                <a:cubicBezTo>
                  <a:pt x="131876" y="183128"/>
                  <a:pt x="110405" y="211269"/>
                  <a:pt x="99142" y="246797"/>
                </a:cubicBezTo>
                <a:cubicBezTo>
                  <a:pt x="94918" y="259988"/>
                  <a:pt x="96326" y="271068"/>
                  <a:pt x="105654" y="280390"/>
                </a:cubicBezTo>
                <a:cubicBezTo>
                  <a:pt x="120789" y="295164"/>
                  <a:pt x="136452" y="309410"/>
                  <a:pt x="152291" y="323305"/>
                </a:cubicBezTo>
                <a:cubicBezTo>
                  <a:pt x="161618" y="331571"/>
                  <a:pt x="170770" y="339486"/>
                  <a:pt x="169010" y="351798"/>
                </a:cubicBezTo>
                <a:close/>
                <a:moveTo>
                  <a:pt x="574842" y="345114"/>
                </a:moveTo>
                <a:cubicBezTo>
                  <a:pt x="573082" y="383456"/>
                  <a:pt x="565338" y="410014"/>
                  <a:pt x="547388" y="435341"/>
                </a:cubicBezTo>
                <a:cubicBezTo>
                  <a:pt x="521693" y="471748"/>
                  <a:pt x="488607" y="490392"/>
                  <a:pt x="445138" y="491095"/>
                </a:cubicBezTo>
                <a:cubicBezTo>
                  <a:pt x="419971" y="491447"/>
                  <a:pt x="396916" y="481949"/>
                  <a:pt x="377030" y="467527"/>
                </a:cubicBezTo>
                <a:cubicBezTo>
                  <a:pt x="345703" y="444663"/>
                  <a:pt x="320185" y="417049"/>
                  <a:pt x="307514" y="378707"/>
                </a:cubicBezTo>
                <a:cubicBezTo>
                  <a:pt x="291851" y="331747"/>
                  <a:pt x="318953" y="280742"/>
                  <a:pt x="355207" y="259108"/>
                </a:cubicBezTo>
                <a:cubicBezTo>
                  <a:pt x="394101" y="236068"/>
                  <a:pt x="434578" y="231495"/>
                  <a:pt x="476992" y="244686"/>
                </a:cubicBezTo>
                <a:cubicBezTo>
                  <a:pt x="510430" y="255063"/>
                  <a:pt x="538940" y="274938"/>
                  <a:pt x="559355" y="303079"/>
                </a:cubicBezTo>
                <a:cubicBezTo>
                  <a:pt x="569386" y="316797"/>
                  <a:pt x="571674" y="335968"/>
                  <a:pt x="574842" y="345114"/>
                </a:cubicBezTo>
                <a:close/>
                <a:moveTo>
                  <a:pt x="452529" y="285842"/>
                </a:moveTo>
                <a:cubicBezTo>
                  <a:pt x="416451" y="286018"/>
                  <a:pt x="402020" y="291646"/>
                  <a:pt x="379317" y="313983"/>
                </a:cubicBezTo>
                <a:cubicBezTo>
                  <a:pt x="353975" y="338958"/>
                  <a:pt x="343768" y="366923"/>
                  <a:pt x="372806" y="399110"/>
                </a:cubicBezTo>
                <a:cubicBezTo>
                  <a:pt x="406420" y="436220"/>
                  <a:pt x="447601" y="446597"/>
                  <a:pt x="493007" y="410542"/>
                </a:cubicBezTo>
                <a:cubicBezTo>
                  <a:pt x="518173" y="390667"/>
                  <a:pt x="525565" y="360768"/>
                  <a:pt x="533308" y="331923"/>
                </a:cubicBezTo>
                <a:cubicBezTo>
                  <a:pt x="534540" y="327350"/>
                  <a:pt x="529789" y="319787"/>
                  <a:pt x="525917" y="315566"/>
                </a:cubicBezTo>
                <a:cubicBezTo>
                  <a:pt x="505502" y="292878"/>
                  <a:pt x="479632" y="283204"/>
                  <a:pt x="452529" y="2858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4"/>
          <p:cNvSpPr txBox="1"/>
          <p:nvPr/>
        </p:nvSpPr>
        <p:spPr>
          <a:xfrm>
            <a:off x="263519" y="129289"/>
            <a:ext cx="1721435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Lobster"/>
              </a:rPr>
              <a:t>結論</a:t>
            </a:r>
            <a:endParaRPr lang="en-US" altLang="zh-TW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26383C2-A1F1-44C6-9E77-10A2219815D6}"/>
              </a:ext>
            </a:extLst>
          </p:cNvPr>
          <p:cNvSpPr txBox="1"/>
          <p:nvPr/>
        </p:nvSpPr>
        <p:spPr>
          <a:xfrm>
            <a:off x="4081844" y="129289"/>
            <a:ext cx="89552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男性集群分析</a:t>
            </a:r>
          </a:p>
          <a:p>
            <a:r>
              <a:rPr lang="zh-TW" altLang="en-US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集群一與集群二最主要的差別是眼睛的間距，此外鼻樑比例也略有差距，</a:t>
            </a:r>
          </a:p>
          <a:p>
            <a:r>
              <a:rPr lang="zh-TW" altLang="en-US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集群一</a:t>
            </a:r>
            <a:r>
              <a:rPr lang="en-US" altLang="zh-TW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(E5.W6)</a:t>
            </a:r>
            <a:r>
              <a:rPr lang="zh-TW" altLang="en-US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眼睛相對比例小，鼻樑通常較長，屬於眼神深邃類型，</a:t>
            </a:r>
          </a:p>
          <a:p>
            <a:r>
              <a:rPr lang="zh-TW" altLang="en-US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所以如果眼睛偏小的男性，可以加強鼻影的部分，疫情時代上半部就是重點</a:t>
            </a:r>
            <a:r>
              <a:rPr lang="en-US" altLang="zh-TW" sz="28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!!</a:t>
            </a:r>
          </a:p>
          <a:p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0BD4A48-9303-42D2-9225-A579AFF209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6"/>
          <a:stretch/>
        </p:blipFill>
        <p:spPr bwMode="auto">
          <a:xfrm>
            <a:off x="393430" y="2674346"/>
            <a:ext cx="3382635" cy="63903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6AE9BDD-E66B-44A5-A167-D4DD3AA497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9" b="10646"/>
          <a:stretch/>
        </p:blipFill>
        <p:spPr bwMode="auto">
          <a:xfrm>
            <a:off x="8544158" y="4459962"/>
            <a:ext cx="4911263" cy="4187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900BCEB-F536-4896-9A80-DBFD549E1C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5" b="13763"/>
          <a:stretch/>
        </p:blipFill>
        <p:spPr bwMode="auto">
          <a:xfrm>
            <a:off x="4058629" y="4459963"/>
            <a:ext cx="4202965" cy="4187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10" name="Google Shape;510;p34"/>
          <p:cNvSpPr/>
          <p:nvPr/>
        </p:nvSpPr>
        <p:spPr>
          <a:xfrm>
            <a:off x="251682" y="2249549"/>
            <a:ext cx="843828" cy="775439"/>
          </a:xfrm>
          <a:custGeom>
            <a:avLst/>
            <a:gdLst/>
            <a:ahLst/>
            <a:cxnLst/>
            <a:rect l="l" t="t" r="r" b="b"/>
            <a:pathLst>
              <a:path w="843828" h="775439" extrusionOk="0">
                <a:moveTo>
                  <a:pt x="106886" y="341772"/>
                </a:moveTo>
                <a:cubicBezTo>
                  <a:pt x="93334" y="324008"/>
                  <a:pt x="79959" y="307827"/>
                  <a:pt x="68344" y="290415"/>
                </a:cubicBezTo>
                <a:cubicBezTo>
                  <a:pt x="56729" y="273003"/>
                  <a:pt x="55849" y="254360"/>
                  <a:pt x="57432" y="232550"/>
                </a:cubicBezTo>
                <a:cubicBezTo>
                  <a:pt x="60424" y="192801"/>
                  <a:pt x="78199" y="162022"/>
                  <a:pt x="106006" y="137575"/>
                </a:cubicBezTo>
                <a:cubicBezTo>
                  <a:pt x="141731" y="106268"/>
                  <a:pt x="182913" y="82524"/>
                  <a:pt x="232542" y="82348"/>
                </a:cubicBezTo>
                <a:cubicBezTo>
                  <a:pt x="252429" y="82172"/>
                  <a:pt x="272492" y="87097"/>
                  <a:pt x="292203" y="91318"/>
                </a:cubicBezTo>
                <a:cubicBezTo>
                  <a:pt x="310330" y="95012"/>
                  <a:pt x="328104" y="100816"/>
                  <a:pt x="348167" y="106268"/>
                </a:cubicBezTo>
                <a:cubicBezTo>
                  <a:pt x="350279" y="103102"/>
                  <a:pt x="353623" y="97826"/>
                  <a:pt x="357143" y="92725"/>
                </a:cubicBezTo>
                <a:cubicBezTo>
                  <a:pt x="372454" y="71795"/>
                  <a:pt x="386709" y="50162"/>
                  <a:pt x="403428" y="30464"/>
                </a:cubicBezTo>
                <a:cubicBezTo>
                  <a:pt x="415219" y="16393"/>
                  <a:pt x="431938" y="9006"/>
                  <a:pt x="450769" y="7951"/>
                </a:cubicBezTo>
                <a:cubicBezTo>
                  <a:pt x="454817" y="7775"/>
                  <a:pt x="459217" y="7599"/>
                  <a:pt x="462737" y="6016"/>
                </a:cubicBezTo>
                <a:cubicBezTo>
                  <a:pt x="483503" y="-3657"/>
                  <a:pt x="503742" y="-491"/>
                  <a:pt x="524157" y="7247"/>
                </a:cubicBezTo>
                <a:cubicBezTo>
                  <a:pt x="545452" y="15338"/>
                  <a:pt x="561115" y="30288"/>
                  <a:pt x="575194" y="47524"/>
                </a:cubicBezTo>
                <a:cubicBezTo>
                  <a:pt x="604584" y="83404"/>
                  <a:pt x="620599" y="124208"/>
                  <a:pt x="622183" y="173455"/>
                </a:cubicBezTo>
                <a:cubicBezTo>
                  <a:pt x="631687" y="173455"/>
                  <a:pt x="640310" y="173279"/>
                  <a:pt x="648933" y="173455"/>
                </a:cubicBezTo>
                <a:cubicBezTo>
                  <a:pt x="689059" y="174158"/>
                  <a:pt x="728481" y="178027"/>
                  <a:pt x="765263" y="195967"/>
                </a:cubicBezTo>
                <a:cubicBezTo>
                  <a:pt x="811196" y="218304"/>
                  <a:pt x="852729" y="269661"/>
                  <a:pt x="842170" y="322777"/>
                </a:cubicBezTo>
                <a:cubicBezTo>
                  <a:pt x="834427" y="361999"/>
                  <a:pt x="817883" y="398054"/>
                  <a:pt x="781982" y="421622"/>
                </a:cubicBezTo>
                <a:cubicBezTo>
                  <a:pt x="756287" y="438507"/>
                  <a:pt x="728129" y="442728"/>
                  <a:pt x="698387" y="441673"/>
                </a:cubicBezTo>
                <a:cubicBezTo>
                  <a:pt x="690467" y="441321"/>
                  <a:pt x="682547" y="440969"/>
                  <a:pt x="672340" y="440442"/>
                </a:cubicBezTo>
                <a:cubicBezTo>
                  <a:pt x="679380" y="461195"/>
                  <a:pt x="685715" y="479487"/>
                  <a:pt x="691875" y="497603"/>
                </a:cubicBezTo>
                <a:cubicBezTo>
                  <a:pt x="714578" y="564437"/>
                  <a:pt x="706306" y="629689"/>
                  <a:pt x="677972" y="692127"/>
                </a:cubicBezTo>
                <a:cubicBezTo>
                  <a:pt x="666884" y="716574"/>
                  <a:pt x="650341" y="739087"/>
                  <a:pt x="626935" y="755620"/>
                </a:cubicBezTo>
                <a:cubicBezTo>
                  <a:pt x="605816" y="770570"/>
                  <a:pt x="583289" y="776374"/>
                  <a:pt x="557947" y="775318"/>
                </a:cubicBezTo>
                <a:cubicBezTo>
                  <a:pt x="510958" y="773384"/>
                  <a:pt x="470128" y="754565"/>
                  <a:pt x="430178" y="731700"/>
                </a:cubicBezTo>
                <a:cubicBezTo>
                  <a:pt x="390405" y="709011"/>
                  <a:pt x="358551" y="678408"/>
                  <a:pt x="333560" y="640242"/>
                </a:cubicBezTo>
                <a:cubicBezTo>
                  <a:pt x="330920" y="636197"/>
                  <a:pt x="327576" y="632855"/>
                  <a:pt x="322825" y="627051"/>
                </a:cubicBezTo>
                <a:cubicBezTo>
                  <a:pt x="313497" y="636549"/>
                  <a:pt x="305930" y="645870"/>
                  <a:pt x="296778" y="653257"/>
                </a:cubicBezTo>
                <a:cubicBezTo>
                  <a:pt x="264396" y="679463"/>
                  <a:pt x="228318" y="699866"/>
                  <a:pt x="188017" y="710770"/>
                </a:cubicBezTo>
                <a:cubicBezTo>
                  <a:pt x="129588" y="726599"/>
                  <a:pt x="59720" y="693886"/>
                  <a:pt x="27162" y="639011"/>
                </a:cubicBezTo>
                <a:cubicBezTo>
                  <a:pt x="14843" y="617905"/>
                  <a:pt x="4284" y="595744"/>
                  <a:pt x="1644" y="571297"/>
                </a:cubicBezTo>
                <a:cubicBezTo>
                  <a:pt x="-468" y="551422"/>
                  <a:pt x="-1172" y="530141"/>
                  <a:pt x="3404" y="510794"/>
                </a:cubicBezTo>
                <a:cubicBezTo>
                  <a:pt x="16251" y="458030"/>
                  <a:pt x="38426" y="409662"/>
                  <a:pt x="78727" y="371320"/>
                </a:cubicBezTo>
                <a:cubicBezTo>
                  <a:pt x="88583" y="361999"/>
                  <a:pt x="97734" y="351622"/>
                  <a:pt x="106886" y="341772"/>
                </a:cubicBezTo>
                <a:close/>
                <a:moveTo>
                  <a:pt x="169010" y="351798"/>
                </a:moveTo>
                <a:cubicBezTo>
                  <a:pt x="146835" y="371496"/>
                  <a:pt x="124133" y="386094"/>
                  <a:pt x="108997" y="406145"/>
                </a:cubicBezTo>
                <a:cubicBezTo>
                  <a:pt x="76087" y="449411"/>
                  <a:pt x="54265" y="498834"/>
                  <a:pt x="48633" y="553533"/>
                </a:cubicBezTo>
                <a:cubicBezTo>
                  <a:pt x="43529" y="602428"/>
                  <a:pt x="79783" y="652905"/>
                  <a:pt x="125188" y="662051"/>
                </a:cubicBezTo>
                <a:cubicBezTo>
                  <a:pt x="155635" y="668207"/>
                  <a:pt x="186257" y="662755"/>
                  <a:pt x="212831" y="649564"/>
                </a:cubicBezTo>
                <a:cubicBezTo>
                  <a:pt x="250669" y="630920"/>
                  <a:pt x="283755" y="604714"/>
                  <a:pt x="308218" y="569186"/>
                </a:cubicBezTo>
                <a:cubicBezTo>
                  <a:pt x="313497" y="561447"/>
                  <a:pt x="320009" y="559337"/>
                  <a:pt x="329160" y="563382"/>
                </a:cubicBezTo>
                <a:cubicBezTo>
                  <a:pt x="341656" y="568834"/>
                  <a:pt x="351687" y="576046"/>
                  <a:pt x="356967" y="589237"/>
                </a:cubicBezTo>
                <a:cubicBezTo>
                  <a:pt x="359079" y="594513"/>
                  <a:pt x="361894" y="599438"/>
                  <a:pt x="364710" y="604362"/>
                </a:cubicBezTo>
                <a:cubicBezTo>
                  <a:pt x="381957" y="633910"/>
                  <a:pt x="408532" y="653961"/>
                  <a:pt x="434930" y="674539"/>
                </a:cubicBezTo>
                <a:cubicBezTo>
                  <a:pt x="463968" y="697227"/>
                  <a:pt x="497582" y="709011"/>
                  <a:pt x="531724" y="719916"/>
                </a:cubicBezTo>
                <a:cubicBezTo>
                  <a:pt x="541052" y="722906"/>
                  <a:pt x="553195" y="721675"/>
                  <a:pt x="562875" y="718685"/>
                </a:cubicBezTo>
                <a:cubicBezTo>
                  <a:pt x="598601" y="707956"/>
                  <a:pt x="626935" y="687730"/>
                  <a:pt x="639078" y="650443"/>
                </a:cubicBezTo>
                <a:cubicBezTo>
                  <a:pt x="653509" y="605945"/>
                  <a:pt x="665477" y="561799"/>
                  <a:pt x="648758" y="514487"/>
                </a:cubicBezTo>
                <a:cubicBezTo>
                  <a:pt x="638726" y="486170"/>
                  <a:pt x="633270" y="456447"/>
                  <a:pt x="625879" y="427250"/>
                </a:cubicBezTo>
                <a:cubicBezTo>
                  <a:pt x="622007" y="411773"/>
                  <a:pt x="626759" y="401396"/>
                  <a:pt x="638902" y="401748"/>
                </a:cubicBezTo>
                <a:cubicBezTo>
                  <a:pt x="664949" y="402627"/>
                  <a:pt x="688179" y="385215"/>
                  <a:pt x="714754" y="390843"/>
                </a:cubicBezTo>
                <a:cubicBezTo>
                  <a:pt x="753471" y="377124"/>
                  <a:pt x="786909" y="358833"/>
                  <a:pt x="797469" y="313631"/>
                </a:cubicBezTo>
                <a:cubicBezTo>
                  <a:pt x="803100" y="289536"/>
                  <a:pt x="796061" y="271596"/>
                  <a:pt x="778990" y="256998"/>
                </a:cubicBezTo>
                <a:cubicBezTo>
                  <a:pt x="770542" y="249787"/>
                  <a:pt x="759631" y="243807"/>
                  <a:pt x="748896" y="241696"/>
                </a:cubicBezTo>
                <a:cubicBezTo>
                  <a:pt x="705778" y="233606"/>
                  <a:pt x="662309" y="227274"/>
                  <a:pt x="618839" y="220415"/>
                </a:cubicBezTo>
                <a:cubicBezTo>
                  <a:pt x="616551" y="220063"/>
                  <a:pt x="614088" y="221118"/>
                  <a:pt x="611800" y="221294"/>
                </a:cubicBezTo>
                <a:cubicBezTo>
                  <a:pt x="594553" y="223229"/>
                  <a:pt x="587865" y="219184"/>
                  <a:pt x="585401" y="202123"/>
                </a:cubicBezTo>
                <a:cubicBezTo>
                  <a:pt x="583641" y="190163"/>
                  <a:pt x="584521" y="177676"/>
                  <a:pt x="584521" y="165540"/>
                </a:cubicBezTo>
                <a:cubicBezTo>
                  <a:pt x="584873" y="124736"/>
                  <a:pt x="569034" y="90791"/>
                  <a:pt x="538588" y="64408"/>
                </a:cubicBezTo>
                <a:cubicBezTo>
                  <a:pt x="518525" y="46996"/>
                  <a:pt x="491951" y="42072"/>
                  <a:pt x="469952" y="52800"/>
                </a:cubicBezTo>
                <a:cubicBezTo>
                  <a:pt x="442850" y="66167"/>
                  <a:pt x="417507" y="85338"/>
                  <a:pt x="405716" y="116821"/>
                </a:cubicBezTo>
                <a:cubicBezTo>
                  <a:pt x="400612" y="130364"/>
                  <a:pt x="393045" y="143379"/>
                  <a:pt x="384949" y="155515"/>
                </a:cubicBezTo>
                <a:cubicBezTo>
                  <a:pt x="375270" y="169937"/>
                  <a:pt x="365590" y="170113"/>
                  <a:pt x="352215" y="160088"/>
                </a:cubicBezTo>
                <a:cubicBezTo>
                  <a:pt x="345351" y="154811"/>
                  <a:pt x="337784" y="150062"/>
                  <a:pt x="329688" y="147072"/>
                </a:cubicBezTo>
                <a:cubicBezTo>
                  <a:pt x="297834" y="134761"/>
                  <a:pt x="264044" y="135816"/>
                  <a:pt x="231134" y="136520"/>
                </a:cubicBezTo>
                <a:cubicBezTo>
                  <a:pt x="205968" y="137047"/>
                  <a:pt x="180801" y="144786"/>
                  <a:pt x="160562" y="160615"/>
                </a:cubicBezTo>
                <a:cubicBezTo>
                  <a:pt x="131876" y="183128"/>
                  <a:pt x="110405" y="211269"/>
                  <a:pt x="99142" y="246797"/>
                </a:cubicBezTo>
                <a:cubicBezTo>
                  <a:pt x="94918" y="259988"/>
                  <a:pt x="96326" y="271068"/>
                  <a:pt x="105654" y="280390"/>
                </a:cubicBezTo>
                <a:cubicBezTo>
                  <a:pt x="120789" y="295164"/>
                  <a:pt x="136452" y="309410"/>
                  <a:pt x="152291" y="323305"/>
                </a:cubicBezTo>
                <a:cubicBezTo>
                  <a:pt x="161618" y="331571"/>
                  <a:pt x="170770" y="339486"/>
                  <a:pt x="169010" y="351798"/>
                </a:cubicBezTo>
                <a:close/>
                <a:moveTo>
                  <a:pt x="574842" y="345114"/>
                </a:moveTo>
                <a:cubicBezTo>
                  <a:pt x="573082" y="383456"/>
                  <a:pt x="565338" y="410014"/>
                  <a:pt x="547388" y="435341"/>
                </a:cubicBezTo>
                <a:cubicBezTo>
                  <a:pt x="521693" y="471748"/>
                  <a:pt x="488607" y="490392"/>
                  <a:pt x="445138" y="491095"/>
                </a:cubicBezTo>
                <a:cubicBezTo>
                  <a:pt x="419971" y="491447"/>
                  <a:pt x="396916" y="481949"/>
                  <a:pt x="377030" y="467527"/>
                </a:cubicBezTo>
                <a:cubicBezTo>
                  <a:pt x="345703" y="444663"/>
                  <a:pt x="320185" y="417049"/>
                  <a:pt x="307514" y="378707"/>
                </a:cubicBezTo>
                <a:cubicBezTo>
                  <a:pt x="291851" y="331747"/>
                  <a:pt x="318953" y="280742"/>
                  <a:pt x="355207" y="259108"/>
                </a:cubicBezTo>
                <a:cubicBezTo>
                  <a:pt x="394101" y="236068"/>
                  <a:pt x="434578" y="231495"/>
                  <a:pt x="476992" y="244686"/>
                </a:cubicBezTo>
                <a:cubicBezTo>
                  <a:pt x="510430" y="255063"/>
                  <a:pt x="538940" y="274938"/>
                  <a:pt x="559355" y="303079"/>
                </a:cubicBezTo>
                <a:cubicBezTo>
                  <a:pt x="569386" y="316797"/>
                  <a:pt x="571674" y="335968"/>
                  <a:pt x="574842" y="345114"/>
                </a:cubicBezTo>
                <a:close/>
                <a:moveTo>
                  <a:pt x="452529" y="285842"/>
                </a:moveTo>
                <a:cubicBezTo>
                  <a:pt x="416451" y="286018"/>
                  <a:pt x="402020" y="291646"/>
                  <a:pt x="379317" y="313983"/>
                </a:cubicBezTo>
                <a:cubicBezTo>
                  <a:pt x="353975" y="338958"/>
                  <a:pt x="343768" y="366923"/>
                  <a:pt x="372806" y="399110"/>
                </a:cubicBezTo>
                <a:cubicBezTo>
                  <a:pt x="406420" y="436220"/>
                  <a:pt x="447601" y="446597"/>
                  <a:pt x="493007" y="410542"/>
                </a:cubicBezTo>
                <a:cubicBezTo>
                  <a:pt x="518173" y="390667"/>
                  <a:pt x="525565" y="360768"/>
                  <a:pt x="533308" y="331923"/>
                </a:cubicBezTo>
                <a:cubicBezTo>
                  <a:pt x="534540" y="327350"/>
                  <a:pt x="529789" y="319787"/>
                  <a:pt x="525917" y="315566"/>
                </a:cubicBezTo>
                <a:cubicBezTo>
                  <a:pt x="505502" y="292878"/>
                  <a:pt x="479632" y="283204"/>
                  <a:pt x="452529" y="2858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8089EF5-CAAF-432D-9BB6-472787876706}"/>
              </a:ext>
            </a:extLst>
          </p:cNvPr>
          <p:cNvGrpSpPr/>
          <p:nvPr/>
        </p:nvGrpSpPr>
        <p:grpSpPr>
          <a:xfrm>
            <a:off x="4058629" y="3182415"/>
            <a:ext cx="11718400" cy="6575322"/>
            <a:chOff x="4058629" y="3182415"/>
            <a:chExt cx="11718400" cy="6575322"/>
          </a:xfrm>
        </p:grpSpPr>
        <p:sp>
          <p:nvSpPr>
            <p:cNvPr id="3" name="語音泡泡: 矩形 2">
              <a:extLst>
                <a:ext uri="{FF2B5EF4-FFF2-40B4-BE49-F238E27FC236}">
                  <a16:creationId xmlns:a16="http://schemas.microsoft.com/office/drawing/2014/main" id="{FCAB779F-8989-4BC3-B76F-142AD3149D22}"/>
                </a:ext>
              </a:extLst>
            </p:cNvPr>
            <p:cNvSpPr/>
            <p:nvPr/>
          </p:nvSpPr>
          <p:spPr>
            <a:xfrm rot="10800000">
              <a:off x="4058629" y="3182415"/>
              <a:ext cx="11718400" cy="6575322"/>
            </a:xfrm>
            <a:prstGeom prst="wedgeRectCallout">
              <a:avLst>
                <a:gd name="adj1" fmla="val 34277"/>
                <a:gd name="adj2" fmla="val 69338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0CCEAC5-2C03-41A4-BAB5-B7A20CF8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8989" y="3590878"/>
              <a:ext cx="3750382" cy="558056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25579C2-9F54-4EAA-97D3-9A0AAB03A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3007" y="3619472"/>
              <a:ext cx="4492907" cy="5531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45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/>
          <p:nvPr/>
        </p:nvSpPr>
        <p:spPr>
          <a:xfrm rot="-361440">
            <a:off x="660864" y="2202577"/>
            <a:ext cx="12264864" cy="7091953"/>
          </a:xfrm>
          <a:custGeom>
            <a:avLst/>
            <a:gdLst/>
            <a:ahLst/>
            <a:cxnLst/>
            <a:rect l="l" t="t" r="r" b="b"/>
            <a:pathLst>
              <a:path w="11224990" h="5865422" extrusionOk="0">
                <a:moveTo>
                  <a:pt x="0" y="2461375"/>
                </a:moveTo>
                <a:cubicBezTo>
                  <a:pt x="5828" y="2370561"/>
                  <a:pt x="-4874" y="2203557"/>
                  <a:pt x="33804" y="2048950"/>
                </a:cubicBezTo>
                <a:cubicBezTo>
                  <a:pt x="62309" y="1935141"/>
                  <a:pt x="45354" y="1807451"/>
                  <a:pt x="125571" y="1704450"/>
                </a:cubicBezTo>
                <a:cubicBezTo>
                  <a:pt x="199748" y="1609821"/>
                  <a:pt x="263329" y="1510212"/>
                  <a:pt x="358699" y="1431479"/>
                </a:cubicBezTo>
                <a:cubicBezTo>
                  <a:pt x="471237" y="1338863"/>
                  <a:pt x="587059" y="1246672"/>
                  <a:pt x="667594" y="1119299"/>
                </a:cubicBezTo>
                <a:cubicBezTo>
                  <a:pt x="695887" y="1074793"/>
                  <a:pt x="741771" y="1043744"/>
                  <a:pt x="800053" y="1025412"/>
                </a:cubicBezTo>
                <a:cubicBezTo>
                  <a:pt x="901676" y="993621"/>
                  <a:pt x="995881" y="937671"/>
                  <a:pt x="1097292" y="904397"/>
                </a:cubicBezTo>
                <a:cubicBezTo>
                  <a:pt x="1162779" y="883204"/>
                  <a:pt x="1235049" y="876634"/>
                  <a:pt x="1305200" y="875892"/>
                </a:cubicBezTo>
                <a:cubicBezTo>
                  <a:pt x="1453554" y="874408"/>
                  <a:pt x="1576794" y="804682"/>
                  <a:pt x="1703743" y="741843"/>
                </a:cubicBezTo>
                <a:cubicBezTo>
                  <a:pt x="1794239" y="697019"/>
                  <a:pt x="1885476" y="651665"/>
                  <a:pt x="1980635" y="618709"/>
                </a:cubicBezTo>
                <a:cubicBezTo>
                  <a:pt x="2099849" y="577488"/>
                  <a:pt x="2219592" y="538174"/>
                  <a:pt x="2338275" y="495469"/>
                </a:cubicBezTo>
                <a:cubicBezTo>
                  <a:pt x="2459078" y="451917"/>
                  <a:pt x="2575748" y="378905"/>
                  <a:pt x="2712975" y="386853"/>
                </a:cubicBezTo>
                <a:cubicBezTo>
                  <a:pt x="2726751" y="387594"/>
                  <a:pt x="2741269" y="379541"/>
                  <a:pt x="2755362" y="374878"/>
                </a:cubicBezTo>
                <a:cubicBezTo>
                  <a:pt x="2840136" y="346161"/>
                  <a:pt x="2924910" y="316914"/>
                  <a:pt x="3009684" y="288515"/>
                </a:cubicBezTo>
                <a:cubicBezTo>
                  <a:pt x="3264005" y="203741"/>
                  <a:pt x="3528924" y="168454"/>
                  <a:pt x="3788014" y="106251"/>
                </a:cubicBezTo>
                <a:cubicBezTo>
                  <a:pt x="3912208" y="76580"/>
                  <a:pt x="4037355" y="63440"/>
                  <a:pt x="4161549" y="45214"/>
                </a:cubicBezTo>
                <a:cubicBezTo>
                  <a:pt x="4420742" y="7580"/>
                  <a:pt x="4682800" y="-6606"/>
                  <a:pt x="4944541" y="2827"/>
                </a:cubicBezTo>
                <a:cubicBezTo>
                  <a:pt x="5066616" y="7596"/>
                  <a:pt x="5188796" y="11092"/>
                  <a:pt x="5310447" y="21689"/>
                </a:cubicBezTo>
                <a:cubicBezTo>
                  <a:pt x="5353575" y="25398"/>
                  <a:pt x="5391088" y="55599"/>
                  <a:pt x="5436018" y="13106"/>
                </a:cubicBezTo>
                <a:cubicBezTo>
                  <a:pt x="5451277" y="-1412"/>
                  <a:pt x="5499598" y="21265"/>
                  <a:pt x="5532660" y="22749"/>
                </a:cubicBezTo>
                <a:cubicBezTo>
                  <a:pt x="5618388" y="26564"/>
                  <a:pt x="5705811" y="18934"/>
                  <a:pt x="5789630" y="33346"/>
                </a:cubicBezTo>
                <a:cubicBezTo>
                  <a:pt x="5860947" y="45426"/>
                  <a:pt x="5937985" y="3569"/>
                  <a:pt x="6004320" y="56446"/>
                </a:cubicBezTo>
                <a:cubicBezTo>
                  <a:pt x="6014069" y="64182"/>
                  <a:pt x="6033567" y="62169"/>
                  <a:pt x="6048191" y="60897"/>
                </a:cubicBezTo>
                <a:cubicBezTo>
                  <a:pt x="6127773" y="53797"/>
                  <a:pt x="6207142" y="38750"/>
                  <a:pt x="6286724" y="39704"/>
                </a:cubicBezTo>
                <a:cubicBezTo>
                  <a:pt x="6360901" y="40763"/>
                  <a:pt x="6438045" y="25610"/>
                  <a:pt x="6509785" y="62169"/>
                </a:cubicBezTo>
                <a:cubicBezTo>
                  <a:pt x="6521123" y="67891"/>
                  <a:pt x="6539667" y="62699"/>
                  <a:pt x="6553973" y="59096"/>
                </a:cubicBezTo>
                <a:cubicBezTo>
                  <a:pt x="6693532" y="23597"/>
                  <a:pt x="6831713" y="66089"/>
                  <a:pt x="6970001" y="64606"/>
                </a:cubicBezTo>
                <a:cubicBezTo>
                  <a:pt x="7124713" y="62805"/>
                  <a:pt x="7266709" y="137511"/>
                  <a:pt x="7422481" y="125325"/>
                </a:cubicBezTo>
                <a:cubicBezTo>
                  <a:pt x="7456285" y="122676"/>
                  <a:pt x="7514567" y="118437"/>
                  <a:pt x="7541588" y="172269"/>
                </a:cubicBezTo>
                <a:cubicBezTo>
                  <a:pt x="7549218" y="187528"/>
                  <a:pt x="7582068" y="199820"/>
                  <a:pt x="7601566" y="197701"/>
                </a:cubicBezTo>
                <a:cubicBezTo>
                  <a:pt x="7767934" y="179898"/>
                  <a:pt x="7903572" y="271878"/>
                  <a:pt x="8049066" y="323696"/>
                </a:cubicBezTo>
                <a:cubicBezTo>
                  <a:pt x="8157153" y="362692"/>
                  <a:pt x="8258033" y="421716"/>
                  <a:pt x="8362835" y="470143"/>
                </a:cubicBezTo>
                <a:cubicBezTo>
                  <a:pt x="8385194" y="480740"/>
                  <a:pt x="8412534" y="480740"/>
                  <a:pt x="8434575" y="491336"/>
                </a:cubicBezTo>
                <a:cubicBezTo>
                  <a:pt x="8579856" y="561593"/>
                  <a:pt x="8725349" y="631849"/>
                  <a:pt x="8869041" y="703271"/>
                </a:cubicBezTo>
                <a:cubicBezTo>
                  <a:pt x="8957947" y="747459"/>
                  <a:pt x="9044098" y="803622"/>
                  <a:pt x="9132475" y="852791"/>
                </a:cubicBezTo>
                <a:cubicBezTo>
                  <a:pt x="9261862" y="924849"/>
                  <a:pt x="9384465" y="1007503"/>
                  <a:pt x="9508024" y="1088992"/>
                </a:cubicBezTo>
                <a:cubicBezTo>
                  <a:pt x="9679373" y="1201953"/>
                  <a:pt x="9809818" y="1358785"/>
                  <a:pt x="9975339" y="1475773"/>
                </a:cubicBezTo>
                <a:cubicBezTo>
                  <a:pt x="10021753" y="1508623"/>
                  <a:pt x="10046867" y="1571143"/>
                  <a:pt x="10082367" y="1620100"/>
                </a:cubicBezTo>
                <a:cubicBezTo>
                  <a:pt x="10110766" y="1658884"/>
                  <a:pt x="10142132" y="1695549"/>
                  <a:pt x="10168730" y="1735605"/>
                </a:cubicBezTo>
                <a:cubicBezTo>
                  <a:pt x="10292429" y="1921754"/>
                  <a:pt x="10415492" y="2108468"/>
                  <a:pt x="10537920" y="2295748"/>
                </a:cubicBezTo>
                <a:cubicBezTo>
                  <a:pt x="10643252" y="2455865"/>
                  <a:pt x="10749855" y="2615240"/>
                  <a:pt x="10852749" y="2776734"/>
                </a:cubicBezTo>
                <a:cubicBezTo>
                  <a:pt x="10880725" y="2820498"/>
                  <a:pt x="10895136" y="2872952"/>
                  <a:pt x="10921734" y="2917458"/>
                </a:cubicBezTo>
                <a:cubicBezTo>
                  <a:pt x="11086937" y="3190430"/>
                  <a:pt x="11168425" y="3492437"/>
                  <a:pt x="11213355" y="3803239"/>
                </a:cubicBezTo>
                <a:cubicBezTo>
                  <a:pt x="11236543" y="3966296"/>
                  <a:pt x="11224987" y="4132413"/>
                  <a:pt x="11179446" y="4290689"/>
                </a:cubicBezTo>
                <a:cubicBezTo>
                  <a:pt x="11115018" y="4513962"/>
                  <a:pt x="11034483" y="4738189"/>
                  <a:pt x="10890579" y="4920877"/>
                </a:cubicBezTo>
                <a:cubicBezTo>
                  <a:pt x="10771090" y="5074396"/>
                  <a:pt x="10623105" y="5203420"/>
                  <a:pt x="10454735" y="5300876"/>
                </a:cubicBezTo>
                <a:cubicBezTo>
                  <a:pt x="10312846" y="5383000"/>
                  <a:pt x="10164279" y="5444355"/>
                  <a:pt x="10011475" y="5499564"/>
                </a:cubicBezTo>
                <a:cubicBezTo>
                  <a:pt x="9851463" y="5556892"/>
                  <a:pt x="9689546" y="5603836"/>
                  <a:pt x="9518196" y="5617188"/>
                </a:cubicBezTo>
                <a:cubicBezTo>
                  <a:pt x="9448470" y="5622698"/>
                  <a:pt x="9381180" y="5657773"/>
                  <a:pt x="9311242" y="5665827"/>
                </a:cubicBezTo>
                <a:cubicBezTo>
                  <a:pt x="9087969" y="5691683"/>
                  <a:pt x="8868935" y="5742441"/>
                  <a:pt x="8642694" y="5755793"/>
                </a:cubicBezTo>
                <a:cubicBezTo>
                  <a:pt x="8502923" y="5764059"/>
                  <a:pt x="8361987" y="5798180"/>
                  <a:pt x="8220097" y="5809837"/>
                </a:cubicBezTo>
                <a:cubicBezTo>
                  <a:pt x="8043238" y="5824778"/>
                  <a:pt x="7866696" y="5844594"/>
                  <a:pt x="7689624" y="5852965"/>
                </a:cubicBezTo>
                <a:cubicBezTo>
                  <a:pt x="7483836" y="5862714"/>
                  <a:pt x="7277801" y="5866741"/>
                  <a:pt x="7071517" y="5865045"/>
                </a:cubicBezTo>
                <a:cubicBezTo>
                  <a:pt x="6875689" y="5863562"/>
                  <a:pt x="6679438" y="5853601"/>
                  <a:pt x="6484141" y="5843852"/>
                </a:cubicBezTo>
                <a:cubicBezTo>
                  <a:pt x="6425540" y="5840779"/>
                  <a:pt x="6367577" y="5823188"/>
                  <a:pt x="6309506" y="5814711"/>
                </a:cubicBezTo>
                <a:cubicBezTo>
                  <a:pt x="6262563" y="5807823"/>
                  <a:pt x="6214136" y="5810790"/>
                  <a:pt x="6168252" y="5798816"/>
                </a:cubicBezTo>
                <a:cubicBezTo>
                  <a:pt x="6050628" y="5767768"/>
                  <a:pt x="5926435" y="5795531"/>
                  <a:pt x="5808917" y="5742547"/>
                </a:cubicBezTo>
                <a:cubicBezTo>
                  <a:pt x="5737389" y="5710227"/>
                  <a:pt x="5647952" y="5719340"/>
                  <a:pt x="5567841" y="5703233"/>
                </a:cubicBezTo>
                <a:cubicBezTo>
                  <a:pt x="5513692" y="5692636"/>
                  <a:pt x="5461874" y="5669854"/>
                  <a:pt x="5408890" y="5653111"/>
                </a:cubicBezTo>
                <a:cubicBezTo>
                  <a:pt x="5383988" y="5645163"/>
                  <a:pt x="5355906" y="5628209"/>
                  <a:pt x="5333971" y="5633401"/>
                </a:cubicBezTo>
                <a:cubicBezTo>
                  <a:pt x="5244005" y="5654595"/>
                  <a:pt x="5165377" y="5619201"/>
                  <a:pt x="5086538" y="5589213"/>
                </a:cubicBezTo>
                <a:cubicBezTo>
                  <a:pt x="5033554" y="5569185"/>
                  <a:pt x="4986398" y="5536229"/>
                  <a:pt x="4925149" y="5552336"/>
                </a:cubicBezTo>
                <a:cubicBezTo>
                  <a:pt x="4912751" y="5555621"/>
                  <a:pt x="4896008" y="5547143"/>
                  <a:pt x="4882762" y="5541103"/>
                </a:cubicBezTo>
                <a:cubicBezTo>
                  <a:pt x="4710777" y="5463747"/>
                  <a:pt x="4529679" y="5422738"/>
                  <a:pt x="4343389" y="5396988"/>
                </a:cubicBezTo>
                <a:cubicBezTo>
                  <a:pt x="4258615" y="5385332"/>
                  <a:pt x="4177444" y="5351422"/>
                  <a:pt x="4093200" y="5334785"/>
                </a:cubicBezTo>
                <a:cubicBezTo>
                  <a:pt x="4000796" y="5316559"/>
                  <a:pt x="3911678" y="5283921"/>
                  <a:pt x="3812174" y="5295577"/>
                </a:cubicBezTo>
                <a:cubicBezTo>
                  <a:pt x="3739587" y="5304054"/>
                  <a:pt x="3663820" y="5284980"/>
                  <a:pt x="3589113" y="5277669"/>
                </a:cubicBezTo>
                <a:cubicBezTo>
                  <a:pt x="3466933" y="5265165"/>
                  <a:pt x="3345388" y="5247786"/>
                  <a:pt x="3222678" y="5239733"/>
                </a:cubicBezTo>
                <a:cubicBezTo>
                  <a:pt x="3031089" y="5227016"/>
                  <a:pt x="2838865" y="5221612"/>
                  <a:pt x="2647170" y="5210168"/>
                </a:cubicBezTo>
                <a:cubicBezTo>
                  <a:pt x="2590981" y="5206739"/>
                  <a:pt x="2535242" y="5198011"/>
                  <a:pt x="2480695" y="5184100"/>
                </a:cubicBezTo>
                <a:cubicBezTo>
                  <a:pt x="2344739" y="5149554"/>
                  <a:pt x="2205180" y="5138004"/>
                  <a:pt x="2069648" y="5092862"/>
                </a:cubicBezTo>
                <a:cubicBezTo>
                  <a:pt x="1921293" y="5043693"/>
                  <a:pt x="1782582" y="4966972"/>
                  <a:pt x="1635818" y="4927765"/>
                </a:cubicBezTo>
                <a:cubicBezTo>
                  <a:pt x="1417949" y="4869377"/>
                  <a:pt x="1244692" y="4739461"/>
                  <a:pt x="1063594" y="4625122"/>
                </a:cubicBezTo>
                <a:cubicBezTo>
                  <a:pt x="916829" y="4532295"/>
                  <a:pt x="793695" y="4398352"/>
                  <a:pt x="671515" y="4271615"/>
                </a:cubicBezTo>
                <a:cubicBezTo>
                  <a:pt x="561740" y="4159301"/>
                  <a:pt x="461899" y="4037690"/>
                  <a:pt x="373111" y="3908147"/>
                </a:cubicBezTo>
                <a:cubicBezTo>
                  <a:pt x="295861" y="3793702"/>
                  <a:pt x="236943" y="3665482"/>
                  <a:pt x="180886" y="3538427"/>
                </a:cubicBezTo>
                <a:cubicBezTo>
                  <a:pt x="40162" y="3217876"/>
                  <a:pt x="0" y="2878568"/>
                  <a:pt x="0" y="246137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3"/>
          <p:cNvSpPr txBox="1"/>
          <p:nvPr/>
        </p:nvSpPr>
        <p:spPr>
          <a:xfrm>
            <a:off x="838250" y="582828"/>
            <a:ext cx="6661800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未來展望</a:t>
            </a:r>
            <a:endParaRPr sz="6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9" name="Google Shape;489;p33"/>
          <p:cNvSpPr txBox="1"/>
          <p:nvPr/>
        </p:nvSpPr>
        <p:spPr>
          <a:xfrm>
            <a:off x="1301297" y="4076437"/>
            <a:ext cx="11777394" cy="48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8" lvl="1" indent="-269875">
              <a:lnSpc>
                <a:spcPct val="140016"/>
              </a:lnSpc>
              <a:buClr>
                <a:srgbClr val="191919"/>
              </a:buClr>
              <a:buSzPts val="2499"/>
              <a:buFont typeface="Arial"/>
              <a:buChar char="•"/>
            </a:pPr>
            <a:r>
              <a:rPr lang="zh-TW" altLang="en-US" sz="3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未來能在眾多照片中自動挑選正面照</a:t>
            </a:r>
            <a:endParaRPr lang="en-US" altLang="zh-TW" sz="3200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748" lvl="1" indent="-269875">
              <a:lnSpc>
                <a:spcPct val="140016"/>
              </a:lnSpc>
              <a:buClr>
                <a:srgbClr val="191919"/>
              </a:buClr>
              <a:buSzPts val="2499"/>
              <a:buFont typeface="Arial"/>
              <a:buChar char="•"/>
            </a:pPr>
            <a:r>
              <a:rPr lang="zh-TW" altLang="en-US" sz="3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新增加偵測臉部膚質及不同時期五官變化</a:t>
            </a:r>
            <a:endParaRPr sz="3200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750" lvl="1" indent="-269875">
              <a:lnSpc>
                <a:spcPct val="140000"/>
              </a:lnSpc>
              <a:buClr>
                <a:srgbClr val="191919"/>
              </a:buClr>
              <a:buSzPts val="2500"/>
              <a:buFont typeface="Arial"/>
              <a:buChar char="•"/>
            </a:pPr>
            <a:r>
              <a:rPr lang="zh-TW" altLang="en-US" sz="3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bin"/>
                <a:sym typeface="Cabin"/>
              </a:rPr>
              <a:t>增加大量照片數據跑出更精密的數據</a:t>
            </a:r>
            <a:endParaRPr lang="en-US" altLang="zh-TW" sz="3200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bin"/>
              <a:sym typeface="Cabin"/>
            </a:endParaRPr>
          </a:p>
          <a:p>
            <a:pPr marL="539750" lvl="1" indent="-269875">
              <a:lnSpc>
                <a:spcPct val="140000"/>
              </a:lnSpc>
              <a:buClr>
                <a:srgbClr val="191919"/>
              </a:buClr>
              <a:buSzPts val="2500"/>
              <a:buFont typeface="Arial"/>
              <a:buChar char="•"/>
            </a:pPr>
            <a:r>
              <a:rPr lang="zh-TW" altLang="en-US" sz="3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bin"/>
                <a:sym typeface="Cabin"/>
              </a:rPr>
              <a:t>未來能運用在醫美診所、紋眉工作室及提供美妝師建議等，讓人們與美的黃金比例距離更近一步</a:t>
            </a:r>
            <a:r>
              <a:rPr lang="en-US" altLang="zh-TW" sz="32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bin"/>
                <a:sym typeface="Cabin"/>
              </a:rPr>
              <a:t>!</a:t>
            </a:r>
          </a:p>
          <a:p>
            <a:pPr marL="539750" lvl="1" indent="-269875">
              <a:lnSpc>
                <a:spcPct val="140000"/>
              </a:lnSpc>
              <a:buClr>
                <a:srgbClr val="191919"/>
              </a:buClr>
              <a:buSzPts val="2500"/>
              <a:buFont typeface="Arial"/>
              <a:buChar char="•"/>
            </a:pPr>
            <a:endParaRPr lang="en-US" altLang="zh-TW" sz="3200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bin"/>
              <a:sym typeface="Cabin"/>
            </a:endParaRPr>
          </a:p>
          <a:p>
            <a:pPr marL="539750" lvl="1" indent="-269875">
              <a:lnSpc>
                <a:spcPct val="140000"/>
              </a:lnSpc>
              <a:buClr>
                <a:srgbClr val="191919"/>
              </a:buClr>
              <a:buSzPts val="2500"/>
              <a:buFont typeface="Arial"/>
              <a:buChar char="•"/>
            </a:pP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1" name="Google Shape;491;p33"/>
          <p:cNvSpPr/>
          <p:nvPr/>
        </p:nvSpPr>
        <p:spPr>
          <a:xfrm rot="-1212217">
            <a:off x="12137798" y="6155295"/>
            <a:ext cx="6603880" cy="4178665"/>
          </a:xfrm>
          <a:custGeom>
            <a:avLst/>
            <a:gdLst/>
            <a:ahLst/>
            <a:cxnLst/>
            <a:rect l="l" t="t" r="r" b="b"/>
            <a:pathLst>
              <a:path w="8142215" h="4327778" extrusionOk="0">
                <a:moveTo>
                  <a:pt x="0" y="126725"/>
                </a:moveTo>
                <a:cubicBezTo>
                  <a:pt x="106467" y="-13866"/>
                  <a:pt x="233408" y="-20691"/>
                  <a:pt x="378093" y="25718"/>
                </a:cubicBezTo>
                <a:cubicBezTo>
                  <a:pt x="434056" y="43462"/>
                  <a:pt x="499574" y="33907"/>
                  <a:pt x="559632" y="39367"/>
                </a:cubicBezTo>
                <a:cubicBezTo>
                  <a:pt x="772566" y="57112"/>
                  <a:pt x="985499" y="76221"/>
                  <a:pt x="1198432" y="92601"/>
                </a:cubicBezTo>
                <a:cubicBezTo>
                  <a:pt x="1379972" y="106250"/>
                  <a:pt x="1562876" y="119900"/>
                  <a:pt x="1744415" y="129454"/>
                </a:cubicBezTo>
                <a:cubicBezTo>
                  <a:pt x="2014677" y="144469"/>
                  <a:pt x="2286303" y="158119"/>
                  <a:pt x="2556565" y="170403"/>
                </a:cubicBezTo>
                <a:cubicBezTo>
                  <a:pt x="2858220" y="182688"/>
                  <a:pt x="3159876" y="193607"/>
                  <a:pt x="3461531" y="203162"/>
                </a:cubicBezTo>
                <a:cubicBezTo>
                  <a:pt x="3761822" y="211352"/>
                  <a:pt x="4063478" y="219542"/>
                  <a:pt x="4365133" y="222271"/>
                </a:cubicBezTo>
                <a:cubicBezTo>
                  <a:pt x="4482519" y="223636"/>
                  <a:pt x="4601271" y="212717"/>
                  <a:pt x="4718657" y="209987"/>
                </a:cubicBezTo>
                <a:cubicBezTo>
                  <a:pt x="4871532" y="205892"/>
                  <a:pt x="5024407" y="201797"/>
                  <a:pt x="5177282" y="200432"/>
                </a:cubicBezTo>
                <a:cubicBezTo>
                  <a:pt x="5526712" y="200432"/>
                  <a:pt x="5876141" y="205892"/>
                  <a:pt x="6226935" y="201797"/>
                </a:cubicBezTo>
                <a:cubicBezTo>
                  <a:pt x="6431678" y="199067"/>
                  <a:pt x="6637787" y="177228"/>
                  <a:pt x="6842530" y="166308"/>
                </a:cubicBezTo>
                <a:cubicBezTo>
                  <a:pt x="7216529" y="147199"/>
                  <a:pt x="7591892" y="129454"/>
                  <a:pt x="7965890" y="114440"/>
                </a:cubicBezTo>
                <a:cubicBezTo>
                  <a:pt x="8077816" y="110345"/>
                  <a:pt x="8105115" y="134914"/>
                  <a:pt x="8135145" y="220907"/>
                </a:cubicBezTo>
                <a:cubicBezTo>
                  <a:pt x="8156984" y="282330"/>
                  <a:pt x="8124225" y="324643"/>
                  <a:pt x="8091466" y="364227"/>
                </a:cubicBezTo>
                <a:cubicBezTo>
                  <a:pt x="7989094" y="489803"/>
                  <a:pt x="7883992" y="612649"/>
                  <a:pt x="7776161" y="732765"/>
                </a:cubicBezTo>
                <a:cubicBezTo>
                  <a:pt x="7642395" y="882911"/>
                  <a:pt x="7497710" y="1023501"/>
                  <a:pt x="7370769" y="1179107"/>
                </a:cubicBezTo>
                <a:cubicBezTo>
                  <a:pt x="6985851" y="1650017"/>
                  <a:pt x="6609123" y="2127752"/>
                  <a:pt x="6222840" y="2597297"/>
                </a:cubicBezTo>
                <a:cubicBezTo>
                  <a:pt x="6082249" y="2769281"/>
                  <a:pt x="5923914" y="2927617"/>
                  <a:pt x="5776499" y="3094141"/>
                </a:cubicBezTo>
                <a:cubicBezTo>
                  <a:pt x="5652288" y="3234732"/>
                  <a:pt x="5532171" y="3380782"/>
                  <a:pt x="5412055" y="3524103"/>
                </a:cubicBezTo>
                <a:cubicBezTo>
                  <a:pt x="5229151" y="3741131"/>
                  <a:pt x="5047612" y="3958159"/>
                  <a:pt x="4864707" y="4173822"/>
                </a:cubicBezTo>
                <a:cubicBezTo>
                  <a:pt x="4842868" y="4199757"/>
                  <a:pt x="4818299" y="4227056"/>
                  <a:pt x="4792365" y="4248895"/>
                </a:cubicBezTo>
                <a:cubicBezTo>
                  <a:pt x="4669519" y="4352632"/>
                  <a:pt x="4658599" y="4351267"/>
                  <a:pt x="4524833" y="4261180"/>
                </a:cubicBezTo>
                <a:cubicBezTo>
                  <a:pt x="4463410" y="4220231"/>
                  <a:pt x="4393797" y="4188837"/>
                  <a:pt x="4331009" y="4150618"/>
                </a:cubicBezTo>
                <a:cubicBezTo>
                  <a:pt x="4281871" y="4121954"/>
                  <a:pt x="4234097" y="4091925"/>
                  <a:pt x="4189053" y="4056436"/>
                </a:cubicBezTo>
                <a:cubicBezTo>
                  <a:pt x="4062113" y="3956794"/>
                  <a:pt x="3937901" y="3854422"/>
                  <a:pt x="3810961" y="3753416"/>
                </a:cubicBezTo>
                <a:cubicBezTo>
                  <a:pt x="3671735" y="3641489"/>
                  <a:pt x="3531144" y="3530928"/>
                  <a:pt x="3390554" y="3420366"/>
                </a:cubicBezTo>
                <a:cubicBezTo>
                  <a:pt x="3359160" y="3395797"/>
                  <a:pt x="3325036" y="3375323"/>
                  <a:pt x="3297737" y="3348023"/>
                </a:cubicBezTo>
                <a:cubicBezTo>
                  <a:pt x="3254058" y="3305710"/>
                  <a:pt x="3211744" y="3305710"/>
                  <a:pt x="3154416" y="3326184"/>
                </a:cubicBezTo>
                <a:cubicBezTo>
                  <a:pt x="2907359" y="3416271"/>
                  <a:pt x="2658937" y="3499534"/>
                  <a:pt x="2411879" y="3588256"/>
                </a:cubicBezTo>
                <a:cubicBezTo>
                  <a:pt x="2264464" y="3641489"/>
                  <a:pt x="2118414" y="3701547"/>
                  <a:pt x="1970998" y="3758875"/>
                </a:cubicBezTo>
                <a:cubicBezTo>
                  <a:pt x="1893196" y="3788905"/>
                  <a:pt x="1818123" y="3825758"/>
                  <a:pt x="1740320" y="3851693"/>
                </a:cubicBezTo>
                <a:cubicBezTo>
                  <a:pt x="1704832" y="3863977"/>
                  <a:pt x="1662518" y="3863977"/>
                  <a:pt x="1624299" y="3859882"/>
                </a:cubicBezTo>
                <a:cubicBezTo>
                  <a:pt x="1534212" y="3850328"/>
                  <a:pt x="1508278" y="3820298"/>
                  <a:pt x="1515102" y="3731576"/>
                </a:cubicBezTo>
                <a:cubicBezTo>
                  <a:pt x="1521927" y="3640124"/>
                  <a:pt x="1535577" y="3548672"/>
                  <a:pt x="1545131" y="3457220"/>
                </a:cubicBezTo>
                <a:cubicBezTo>
                  <a:pt x="1571066" y="3204703"/>
                  <a:pt x="1601095" y="2952186"/>
                  <a:pt x="1620204" y="2699669"/>
                </a:cubicBezTo>
                <a:cubicBezTo>
                  <a:pt x="1643408" y="2395283"/>
                  <a:pt x="1652963" y="2089533"/>
                  <a:pt x="1678897" y="1785147"/>
                </a:cubicBezTo>
                <a:cubicBezTo>
                  <a:pt x="1688452" y="1667761"/>
                  <a:pt x="1636584" y="1594053"/>
                  <a:pt x="1557416" y="1528536"/>
                </a:cubicBezTo>
                <a:cubicBezTo>
                  <a:pt x="1440030" y="1430259"/>
                  <a:pt x="1318549" y="1337442"/>
                  <a:pt x="1201162" y="1237800"/>
                </a:cubicBezTo>
                <a:cubicBezTo>
                  <a:pt x="1037367" y="1097209"/>
                  <a:pt x="876302" y="956618"/>
                  <a:pt x="717967" y="811933"/>
                </a:cubicBezTo>
                <a:cubicBezTo>
                  <a:pt x="559632" y="668612"/>
                  <a:pt x="404027" y="521197"/>
                  <a:pt x="248422" y="373782"/>
                </a:cubicBezTo>
                <a:cubicBezTo>
                  <a:pt x="163795" y="291884"/>
                  <a:pt x="81897" y="207257"/>
                  <a:pt x="0" y="126725"/>
                </a:cubicBezTo>
                <a:close/>
                <a:moveTo>
                  <a:pt x="7564593" y="622204"/>
                </a:moveTo>
                <a:cubicBezTo>
                  <a:pt x="7560498" y="615379"/>
                  <a:pt x="7556403" y="607189"/>
                  <a:pt x="7552308" y="600365"/>
                </a:cubicBezTo>
                <a:cubicBezTo>
                  <a:pt x="7496345" y="616744"/>
                  <a:pt x="7437652" y="630394"/>
                  <a:pt x="7383054" y="652233"/>
                </a:cubicBezTo>
                <a:cubicBezTo>
                  <a:pt x="7310710" y="682262"/>
                  <a:pt x="7242462" y="721846"/>
                  <a:pt x="7170120" y="753240"/>
                </a:cubicBezTo>
                <a:cubicBezTo>
                  <a:pt x="6625502" y="982553"/>
                  <a:pt x="6082249" y="1210500"/>
                  <a:pt x="5536266" y="1437083"/>
                </a:cubicBezTo>
                <a:cubicBezTo>
                  <a:pt x="5216867" y="1569484"/>
                  <a:pt x="4900196" y="1707345"/>
                  <a:pt x="4578066" y="1828826"/>
                </a:cubicBezTo>
                <a:cubicBezTo>
                  <a:pt x="3963836" y="2062234"/>
                  <a:pt x="3346875" y="2286087"/>
                  <a:pt x="2731279" y="2515400"/>
                </a:cubicBezTo>
                <a:cubicBezTo>
                  <a:pt x="2663032" y="2539969"/>
                  <a:pt x="2597514" y="2568633"/>
                  <a:pt x="2511521" y="2602757"/>
                </a:cubicBezTo>
                <a:cubicBezTo>
                  <a:pt x="2626178" y="2681924"/>
                  <a:pt x="2724455" y="2746077"/>
                  <a:pt x="2820002" y="2815690"/>
                </a:cubicBezTo>
                <a:cubicBezTo>
                  <a:pt x="3157146" y="3060017"/>
                  <a:pt x="3492925" y="3304345"/>
                  <a:pt x="3827340" y="3551402"/>
                </a:cubicBezTo>
                <a:cubicBezTo>
                  <a:pt x="3929712" y="3626475"/>
                  <a:pt x="4023894" y="3711102"/>
                  <a:pt x="4126265" y="3787540"/>
                </a:cubicBezTo>
                <a:cubicBezTo>
                  <a:pt x="4283236" y="3904926"/>
                  <a:pt x="4441571" y="4018217"/>
                  <a:pt x="4608096" y="4138334"/>
                </a:cubicBezTo>
                <a:cubicBezTo>
                  <a:pt x="4713197" y="4022312"/>
                  <a:pt x="4812839" y="3919941"/>
                  <a:pt x="4904291" y="3809379"/>
                </a:cubicBezTo>
                <a:cubicBezTo>
                  <a:pt x="5012123" y="3679708"/>
                  <a:pt x="5109035" y="3539117"/>
                  <a:pt x="5218231" y="3410811"/>
                </a:cubicBezTo>
                <a:cubicBezTo>
                  <a:pt x="5342442" y="3264761"/>
                  <a:pt x="5480303" y="3129630"/>
                  <a:pt x="5603149" y="2983580"/>
                </a:cubicBezTo>
                <a:cubicBezTo>
                  <a:pt x="5743740" y="2817055"/>
                  <a:pt x="5873411" y="2640976"/>
                  <a:pt x="6009906" y="2470356"/>
                </a:cubicBezTo>
                <a:cubicBezTo>
                  <a:pt x="6318387" y="2085438"/>
                  <a:pt x="6626867" y="1700520"/>
                  <a:pt x="6939442" y="1318332"/>
                </a:cubicBezTo>
                <a:cubicBezTo>
                  <a:pt x="7086858" y="1139523"/>
                  <a:pt x="7242462" y="967538"/>
                  <a:pt x="7396703" y="795553"/>
                </a:cubicBezTo>
                <a:cubicBezTo>
                  <a:pt x="7449936" y="735495"/>
                  <a:pt x="7508629" y="679532"/>
                  <a:pt x="7564593" y="622204"/>
                </a:cubicBezTo>
                <a:close/>
                <a:moveTo>
                  <a:pt x="439516" y="264585"/>
                </a:moveTo>
                <a:cubicBezTo>
                  <a:pt x="462720" y="293249"/>
                  <a:pt x="476370" y="315089"/>
                  <a:pt x="494115" y="331468"/>
                </a:cubicBezTo>
                <a:cubicBezTo>
                  <a:pt x="655179" y="478883"/>
                  <a:pt x="818974" y="624934"/>
                  <a:pt x="978674" y="772349"/>
                </a:cubicBezTo>
                <a:cubicBezTo>
                  <a:pt x="1223002" y="997567"/>
                  <a:pt x="1471424" y="1218690"/>
                  <a:pt x="1708926" y="1450733"/>
                </a:cubicBezTo>
                <a:cubicBezTo>
                  <a:pt x="1775809" y="1516251"/>
                  <a:pt x="1827678" y="1529900"/>
                  <a:pt x="1913670" y="1506696"/>
                </a:cubicBezTo>
                <a:cubicBezTo>
                  <a:pt x="2497872" y="1351091"/>
                  <a:pt x="3080708" y="1191391"/>
                  <a:pt x="3669005" y="1050801"/>
                </a:cubicBezTo>
                <a:cubicBezTo>
                  <a:pt x="4217718" y="919765"/>
                  <a:pt x="4770525" y="809203"/>
                  <a:pt x="5323333" y="690452"/>
                </a:cubicBezTo>
                <a:cubicBezTo>
                  <a:pt x="5463923" y="660423"/>
                  <a:pt x="5605879" y="635854"/>
                  <a:pt x="5747835" y="609919"/>
                </a:cubicBezTo>
                <a:cubicBezTo>
                  <a:pt x="5983972" y="564876"/>
                  <a:pt x="6220110" y="519832"/>
                  <a:pt x="6456247" y="476154"/>
                </a:cubicBezTo>
                <a:cubicBezTo>
                  <a:pt x="6585918" y="451584"/>
                  <a:pt x="6715589" y="428380"/>
                  <a:pt x="6843895" y="405176"/>
                </a:cubicBezTo>
                <a:cubicBezTo>
                  <a:pt x="6842530" y="395621"/>
                  <a:pt x="6841165" y="386066"/>
                  <a:pt x="6839800" y="376512"/>
                </a:cubicBezTo>
                <a:cubicBezTo>
                  <a:pt x="6781107" y="381971"/>
                  <a:pt x="6721049" y="394256"/>
                  <a:pt x="6662356" y="392891"/>
                </a:cubicBezTo>
                <a:cubicBezTo>
                  <a:pt x="6326576" y="386066"/>
                  <a:pt x="5993527" y="432475"/>
                  <a:pt x="5656382" y="410636"/>
                </a:cubicBezTo>
                <a:cubicBezTo>
                  <a:pt x="5416150" y="395621"/>
                  <a:pt x="5171823" y="428380"/>
                  <a:pt x="4930226" y="436570"/>
                </a:cubicBezTo>
                <a:cubicBezTo>
                  <a:pt x="4808744" y="440665"/>
                  <a:pt x="4685898" y="436570"/>
                  <a:pt x="4563052" y="440665"/>
                </a:cubicBezTo>
                <a:cubicBezTo>
                  <a:pt x="4354213" y="446124"/>
                  <a:pt x="4146740" y="458409"/>
                  <a:pt x="3937901" y="461139"/>
                </a:cubicBezTo>
                <a:cubicBezTo>
                  <a:pt x="3760457" y="462504"/>
                  <a:pt x="3583013" y="457044"/>
                  <a:pt x="3405568" y="450219"/>
                </a:cubicBezTo>
                <a:cubicBezTo>
                  <a:pt x="3073884" y="437935"/>
                  <a:pt x="2742199" y="422920"/>
                  <a:pt x="2411879" y="407906"/>
                </a:cubicBezTo>
                <a:cubicBezTo>
                  <a:pt x="2264464" y="401081"/>
                  <a:pt x="2117049" y="391526"/>
                  <a:pt x="1968268" y="384701"/>
                </a:cubicBezTo>
                <a:cubicBezTo>
                  <a:pt x="1678897" y="371052"/>
                  <a:pt x="1388161" y="365592"/>
                  <a:pt x="1098791" y="343753"/>
                </a:cubicBezTo>
                <a:cubicBezTo>
                  <a:pt x="917251" y="330103"/>
                  <a:pt x="735712" y="291884"/>
                  <a:pt x="555538" y="265950"/>
                </a:cubicBezTo>
                <a:cubicBezTo>
                  <a:pt x="521414" y="260490"/>
                  <a:pt x="487290" y="264585"/>
                  <a:pt x="439516" y="264585"/>
                </a:cubicBezTo>
                <a:close/>
                <a:moveTo>
                  <a:pt x="1890466" y="1659571"/>
                </a:moveTo>
                <a:cubicBezTo>
                  <a:pt x="1876816" y="1842476"/>
                  <a:pt x="1872721" y="2026745"/>
                  <a:pt x="1845422" y="2206919"/>
                </a:cubicBezTo>
                <a:cubicBezTo>
                  <a:pt x="1789459" y="2586377"/>
                  <a:pt x="1719846" y="2965835"/>
                  <a:pt x="1658423" y="3343929"/>
                </a:cubicBezTo>
                <a:cubicBezTo>
                  <a:pt x="1650233" y="3391702"/>
                  <a:pt x="1635219" y="3440841"/>
                  <a:pt x="1661153" y="3502264"/>
                </a:cubicBezTo>
                <a:cubicBezTo>
                  <a:pt x="1702102" y="3439476"/>
                  <a:pt x="1733496" y="3393067"/>
                  <a:pt x="1763525" y="3345294"/>
                </a:cubicBezTo>
                <a:cubicBezTo>
                  <a:pt x="1935509" y="3062747"/>
                  <a:pt x="2157997" y="2811595"/>
                  <a:pt x="2301318" y="2509940"/>
                </a:cubicBezTo>
                <a:cubicBezTo>
                  <a:pt x="2313602" y="2485371"/>
                  <a:pt x="2342267" y="2462166"/>
                  <a:pt x="2368201" y="2451247"/>
                </a:cubicBezTo>
                <a:cubicBezTo>
                  <a:pt x="2556565" y="2369349"/>
                  <a:pt x="2744929" y="2284722"/>
                  <a:pt x="2937388" y="2213744"/>
                </a:cubicBezTo>
                <a:cubicBezTo>
                  <a:pt x="3203554" y="2115467"/>
                  <a:pt x="3473816" y="2032205"/>
                  <a:pt x="3739983" y="1935293"/>
                </a:cubicBezTo>
                <a:cubicBezTo>
                  <a:pt x="4089412" y="1808352"/>
                  <a:pt x="4436111" y="1675951"/>
                  <a:pt x="4781445" y="1539455"/>
                </a:cubicBezTo>
                <a:cubicBezTo>
                  <a:pt x="5066721" y="1427529"/>
                  <a:pt x="5349267" y="1310142"/>
                  <a:pt x="5630448" y="1191391"/>
                </a:cubicBezTo>
                <a:cubicBezTo>
                  <a:pt x="5844747" y="1101304"/>
                  <a:pt x="6054950" y="1003027"/>
                  <a:pt x="6267884" y="911575"/>
                </a:cubicBezTo>
                <a:cubicBezTo>
                  <a:pt x="6528590" y="799648"/>
                  <a:pt x="6790662" y="690452"/>
                  <a:pt x="7051368" y="578525"/>
                </a:cubicBezTo>
                <a:cubicBezTo>
                  <a:pt x="7058193" y="575795"/>
                  <a:pt x="7059559" y="564876"/>
                  <a:pt x="7074573" y="541671"/>
                </a:cubicBezTo>
                <a:cubicBezTo>
                  <a:pt x="5319238" y="826948"/>
                  <a:pt x="3600757" y="1217325"/>
                  <a:pt x="1890466" y="1659571"/>
                </a:cubicBezTo>
                <a:close/>
                <a:moveTo>
                  <a:pt x="1783999" y="3631935"/>
                </a:moveTo>
                <a:cubicBezTo>
                  <a:pt x="1790824" y="3638759"/>
                  <a:pt x="1797649" y="3646949"/>
                  <a:pt x="1804473" y="3653774"/>
                </a:cubicBezTo>
                <a:cubicBezTo>
                  <a:pt x="2241260" y="3513183"/>
                  <a:pt x="2680776" y="3379417"/>
                  <a:pt x="3142131" y="3222447"/>
                </a:cubicBezTo>
                <a:cubicBezTo>
                  <a:pt x="2877330" y="3029988"/>
                  <a:pt x="2657572" y="2825245"/>
                  <a:pt x="2399595" y="2669640"/>
                </a:cubicBezTo>
                <a:cubicBezTo>
                  <a:pt x="2188026" y="3001324"/>
                  <a:pt x="1986013" y="3316629"/>
                  <a:pt x="1783999" y="36319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/>
          <p:nvPr/>
        </p:nvSpPr>
        <p:spPr>
          <a:xfrm rot="5202053">
            <a:off x="14662731" y="-301165"/>
            <a:ext cx="4588940" cy="4192290"/>
          </a:xfrm>
          <a:custGeom>
            <a:avLst/>
            <a:gdLst/>
            <a:ahLst/>
            <a:cxnLst/>
            <a:rect l="l" t="t" r="r" b="b"/>
            <a:pathLst>
              <a:path w="4592817" h="4195832" extrusionOk="0">
                <a:moveTo>
                  <a:pt x="1020281" y="57976"/>
                </a:moveTo>
                <a:cubicBezTo>
                  <a:pt x="1607348" y="-165236"/>
                  <a:pt x="1873204" y="308070"/>
                  <a:pt x="2284840" y="596236"/>
                </a:cubicBezTo>
                <a:cubicBezTo>
                  <a:pt x="2894490" y="942477"/>
                  <a:pt x="3724188" y="392657"/>
                  <a:pt x="4310980" y="812384"/>
                </a:cubicBezTo>
                <a:cubicBezTo>
                  <a:pt x="4608048" y="1030092"/>
                  <a:pt x="4684334" y="1495232"/>
                  <a:pt x="4472182" y="1796335"/>
                </a:cubicBezTo>
                <a:cubicBezTo>
                  <a:pt x="4161987" y="2146888"/>
                  <a:pt x="3932117" y="2273769"/>
                  <a:pt x="3991604" y="2801754"/>
                </a:cubicBezTo>
                <a:cubicBezTo>
                  <a:pt x="4099378" y="3425702"/>
                  <a:pt x="4003355" y="4131303"/>
                  <a:pt x="3186417" y="3885154"/>
                </a:cubicBezTo>
                <a:cubicBezTo>
                  <a:pt x="2736225" y="3703869"/>
                  <a:pt x="2398122" y="3655795"/>
                  <a:pt x="1952795" y="3892494"/>
                </a:cubicBezTo>
                <a:cubicBezTo>
                  <a:pt x="1562182" y="4088734"/>
                  <a:pt x="1047913" y="4364240"/>
                  <a:pt x="645824" y="4060843"/>
                </a:cubicBezTo>
                <a:cubicBezTo>
                  <a:pt x="156433" y="3641759"/>
                  <a:pt x="543925" y="2907626"/>
                  <a:pt x="387129" y="2372760"/>
                </a:cubicBezTo>
                <a:cubicBezTo>
                  <a:pt x="179383" y="1849271"/>
                  <a:pt x="-209119" y="1482480"/>
                  <a:pt x="140092" y="892568"/>
                </a:cubicBezTo>
                <a:cubicBezTo>
                  <a:pt x="270542" y="669356"/>
                  <a:pt x="507939" y="581190"/>
                  <a:pt x="644447" y="374217"/>
                </a:cubicBezTo>
                <a:cubicBezTo>
                  <a:pt x="737258" y="233757"/>
                  <a:pt x="862016" y="120179"/>
                  <a:pt x="1020281" y="579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1"/>
          <p:cNvSpPr/>
          <p:nvPr/>
        </p:nvSpPr>
        <p:spPr>
          <a:xfrm rot="8191246">
            <a:off x="-3385324" y="7615403"/>
            <a:ext cx="6680816" cy="6103352"/>
          </a:xfrm>
          <a:custGeom>
            <a:avLst/>
            <a:gdLst/>
            <a:ahLst/>
            <a:cxnLst/>
            <a:rect l="l" t="t" r="r" b="b"/>
            <a:pathLst>
              <a:path w="6686565" h="6108604" extrusionOk="0">
                <a:moveTo>
                  <a:pt x="1485400" y="84406"/>
                </a:moveTo>
                <a:cubicBezTo>
                  <a:pt x="2340097" y="-240563"/>
                  <a:pt x="2727150" y="448511"/>
                  <a:pt x="3326439" y="868045"/>
                </a:cubicBezTo>
                <a:cubicBezTo>
                  <a:pt x="4214014" y="1372128"/>
                  <a:pt x="5421950" y="571660"/>
                  <a:pt x="6276245" y="1182730"/>
                </a:cubicBezTo>
                <a:cubicBezTo>
                  <a:pt x="6708739" y="1499685"/>
                  <a:pt x="6819803" y="2176871"/>
                  <a:pt x="6510936" y="2615238"/>
                </a:cubicBezTo>
                <a:cubicBezTo>
                  <a:pt x="6059330" y="3125599"/>
                  <a:pt x="5724669" y="3310322"/>
                  <a:pt x="5811275" y="4079002"/>
                </a:cubicBezTo>
                <a:cubicBezTo>
                  <a:pt x="5968180" y="4987392"/>
                  <a:pt x="5828382" y="6014658"/>
                  <a:pt x="4639024" y="5656297"/>
                </a:cubicBezTo>
                <a:cubicBezTo>
                  <a:pt x="3983600" y="5392368"/>
                  <a:pt x="3491364" y="5322379"/>
                  <a:pt x="2843025" y="5666982"/>
                </a:cubicBezTo>
                <a:cubicBezTo>
                  <a:pt x="2274341" y="5952683"/>
                  <a:pt x="1525629" y="6353785"/>
                  <a:pt x="940239" y="5912078"/>
                </a:cubicBezTo>
                <a:cubicBezTo>
                  <a:pt x="227747" y="5301943"/>
                  <a:pt x="791887" y="4233138"/>
                  <a:pt x="563611" y="3454441"/>
                </a:cubicBezTo>
                <a:cubicBezTo>
                  <a:pt x="261159" y="2692307"/>
                  <a:pt x="-304451" y="2158305"/>
                  <a:pt x="203957" y="1299468"/>
                </a:cubicBezTo>
                <a:cubicBezTo>
                  <a:pt x="393875" y="974498"/>
                  <a:pt x="739496" y="846140"/>
                  <a:pt x="938234" y="544813"/>
                </a:cubicBezTo>
                <a:cubicBezTo>
                  <a:pt x="1073355" y="340321"/>
                  <a:pt x="1254986" y="174965"/>
                  <a:pt x="1485400" y="844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1"/>
          <p:cNvSpPr/>
          <p:nvPr/>
        </p:nvSpPr>
        <p:spPr>
          <a:xfrm>
            <a:off x="5070537" y="1424981"/>
            <a:ext cx="8141386" cy="7972438"/>
          </a:xfrm>
          <a:custGeom>
            <a:avLst/>
            <a:gdLst/>
            <a:ahLst/>
            <a:cxnLst/>
            <a:rect l="l" t="t" r="r" b="b"/>
            <a:pathLst>
              <a:path w="6487160" h="6352540" extrusionOk="0">
                <a:moveTo>
                  <a:pt x="6322060" y="3176270"/>
                </a:moveTo>
                <a:cubicBezTo>
                  <a:pt x="6322060" y="2844800"/>
                  <a:pt x="6487160" y="2493010"/>
                  <a:pt x="6385560" y="2194560"/>
                </a:cubicBezTo>
                <a:cubicBezTo>
                  <a:pt x="6281420" y="1884680"/>
                  <a:pt x="5928360" y="1694180"/>
                  <a:pt x="5734050" y="1436370"/>
                </a:cubicBezTo>
                <a:cubicBezTo>
                  <a:pt x="5537200" y="1176020"/>
                  <a:pt x="5455920" y="796290"/>
                  <a:pt x="5185410" y="607060"/>
                </a:cubicBezTo>
                <a:cubicBezTo>
                  <a:pt x="4917440" y="420370"/>
                  <a:pt x="4517390" y="462280"/>
                  <a:pt x="4196080" y="360680"/>
                </a:cubicBezTo>
                <a:cubicBezTo>
                  <a:pt x="3884930" y="264160"/>
                  <a:pt x="3589020" y="0"/>
                  <a:pt x="3244850" y="0"/>
                </a:cubicBezTo>
                <a:cubicBezTo>
                  <a:pt x="2900680" y="0"/>
                  <a:pt x="2603500" y="262890"/>
                  <a:pt x="2293620" y="360680"/>
                </a:cubicBezTo>
                <a:cubicBezTo>
                  <a:pt x="1972310" y="461010"/>
                  <a:pt x="1570990" y="419100"/>
                  <a:pt x="1303020" y="607060"/>
                </a:cubicBezTo>
                <a:cubicBezTo>
                  <a:pt x="1032510" y="796290"/>
                  <a:pt x="951230" y="1176020"/>
                  <a:pt x="754380" y="1436370"/>
                </a:cubicBezTo>
                <a:cubicBezTo>
                  <a:pt x="558800" y="1694180"/>
                  <a:pt x="207010" y="1884680"/>
                  <a:pt x="101600" y="2194560"/>
                </a:cubicBezTo>
                <a:cubicBezTo>
                  <a:pt x="1270" y="2493010"/>
                  <a:pt x="165100" y="2844800"/>
                  <a:pt x="165100" y="3176270"/>
                </a:cubicBezTo>
                <a:cubicBezTo>
                  <a:pt x="165100" y="3507740"/>
                  <a:pt x="0" y="3859530"/>
                  <a:pt x="101600" y="4157980"/>
                </a:cubicBezTo>
                <a:cubicBezTo>
                  <a:pt x="205740" y="4467860"/>
                  <a:pt x="558800" y="4658360"/>
                  <a:pt x="753110" y="4916170"/>
                </a:cubicBezTo>
                <a:cubicBezTo>
                  <a:pt x="949960" y="5176520"/>
                  <a:pt x="1031240" y="5556250"/>
                  <a:pt x="1301750" y="5745480"/>
                </a:cubicBezTo>
                <a:cubicBezTo>
                  <a:pt x="1569720" y="5933440"/>
                  <a:pt x="1969770" y="5891530"/>
                  <a:pt x="2292350" y="5991860"/>
                </a:cubicBezTo>
                <a:cubicBezTo>
                  <a:pt x="2603500" y="6088380"/>
                  <a:pt x="2899410" y="6352540"/>
                  <a:pt x="3243580" y="6352540"/>
                </a:cubicBezTo>
                <a:cubicBezTo>
                  <a:pt x="3587750" y="6352540"/>
                  <a:pt x="3884930" y="6089650"/>
                  <a:pt x="4194810" y="5991860"/>
                </a:cubicBezTo>
                <a:cubicBezTo>
                  <a:pt x="4516120" y="5891530"/>
                  <a:pt x="4917440" y="5933440"/>
                  <a:pt x="5185410" y="5745480"/>
                </a:cubicBezTo>
                <a:cubicBezTo>
                  <a:pt x="5455920" y="5556250"/>
                  <a:pt x="5537200" y="5176520"/>
                  <a:pt x="5734050" y="4916170"/>
                </a:cubicBezTo>
                <a:cubicBezTo>
                  <a:pt x="5929630" y="4658360"/>
                  <a:pt x="6281420" y="4467860"/>
                  <a:pt x="6385560" y="4157980"/>
                </a:cubicBezTo>
                <a:cubicBezTo>
                  <a:pt x="6487160" y="3858260"/>
                  <a:pt x="6322060" y="3506470"/>
                  <a:pt x="6322060" y="31762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/>
          <p:cNvSpPr txBox="1"/>
          <p:nvPr/>
        </p:nvSpPr>
        <p:spPr>
          <a:xfrm>
            <a:off x="5703818" y="4032788"/>
            <a:ext cx="6880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accent3"/>
                </a:solidFill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61" name="Google Shape;461;p31"/>
          <p:cNvSpPr/>
          <p:nvPr/>
        </p:nvSpPr>
        <p:spPr>
          <a:xfrm rot="-4380779">
            <a:off x="15878220" y="7307883"/>
            <a:ext cx="3120419" cy="4188851"/>
          </a:xfrm>
          <a:custGeom>
            <a:avLst/>
            <a:gdLst/>
            <a:ahLst/>
            <a:cxnLst/>
            <a:rect l="l" t="t" r="r" b="b"/>
            <a:pathLst>
              <a:path w="3116740" h="4183912" extrusionOk="0">
                <a:moveTo>
                  <a:pt x="2767540" y="2287363"/>
                </a:moveTo>
                <a:cubicBezTo>
                  <a:pt x="2712443" y="2259039"/>
                  <a:pt x="2656571" y="2231491"/>
                  <a:pt x="2602639" y="2204331"/>
                </a:cubicBezTo>
                <a:cubicBezTo>
                  <a:pt x="2544051" y="2227611"/>
                  <a:pt x="2519607" y="2286587"/>
                  <a:pt x="2475763" y="2324999"/>
                </a:cubicBezTo>
                <a:cubicBezTo>
                  <a:pt x="2417951" y="2375827"/>
                  <a:pt x="2388075" y="2451488"/>
                  <a:pt x="2391567" y="2537236"/>
                </a:cubicBezTo>
                <a:cubicBezTo>
                  <a:pt x="2396223" y="2664888"/>
                  <a:pt x="2476539" y="2738608"/>
                  <a:pt x="2615443" y="2699032"/>
                </a:cubicBezTo>
                <a:cubicBezTo>
                  <a:pt x="2710503" y="2671872"/>
                  <a:pt x="2774136" y="2614060"/>
                  <a:pt x="2811772" y="2522880"/>
                </a:cubicBezTo>
                <a:cubicBezTo>
                  <a:pt x="2843976" y="2444892"/>
                  <a:pt x="2820308" y="2375051"/>
                  <a:pt x="2789268" y="2305211"/>
                </a:cubicBezTo>
                <a:cubicBezTo>
                  <a:pt x="2785776" y="2297839"/>
                  <a:pt x="2776076" y="2291631"/>
                  <a:pt x="2767540" y="2287363"/>
                </a:cubicBezTo>
                <a:close/>
                <a:moveTo>
                  <a:pt x="2548707" y="2594272"/>
                </a:moveTo>
                <a:cubicBezTo>
                  <a:pt x="2567331" y="2496496"/>
                  <a:pt x="2573927" y="2409972"/>
                  <a:pt x="2671315" y="2351383"/>
                </a:cubicBezTo>
                <a:cubicBezTo>
                  <a:pt x="2658123" y="2447996"/>
                  <a:pt x="2646095" y="2532580"/>
                  <a:pt x="2548707" y="2594272"/>
                </a:cubicBezTo>
                <a:close/>
                <a:moveTo>
                  <a:pt x="358053" y="2726580"/>
                </a:moveTo>
                <a:cubicBezTo>
                  <a:pt x="314597" y="2710284"/>
                  <a:pt x="269977" y="2696316"/>
                  <a:pt x="226133" y="2681572"/>
                </a:cubicBezTo>
                <a:cubicBezTo>
                  <a:pt x="229625" y="2673036"/>
                  <a:pt x="230013" y="2666828"/>
                  <a:pt x="233117" y="2664500"/>
                </a:cubicBezTo>
                <a:cubicBezTo>
                  <a:pt x="250577" y="2652472"/>
                  <a:pt x="268813" y="2641608"/>
                  <a:pt x="286661" y="2630744"/>
                </a:cubicBezTo>
                <a:cubicBezTo>
                  <a:pt x="287049" y="2624924"/>
                  <a:pt x="287825" y="2619492"/>
                  <a:pt x="288213" y="2613672"/>
                </a:cubicBezTo>
                <a:cubicBezTo>
                  <a:pt x="250189" y="2610568"/>
                  <a:pt x="212165" y="2609792"/>
                  <a:pt x="174917" y="2604360"/>
                </a:cubicBezTo>
                <a:cubicBezTo>
                  <a:pt x="120985" y="2596600"/>
                  <a:pt x="79857" y="2624924"/>
                  <a:pt x="60068" y="2664888"/>
                </a:cubicBezTo>
                <a:cubicBezTo>
                  <a:pt x="31356" y="2722700"/>
                  <a:pt x="7300" y="2786720"/>
                  <a:pt x="1092" y="2849965"/>
                </a:cubicBezTo>
                <a:cubicBezTo>
                  <a:pt x="-6668" y="2928729"/>
                  <a:pt x="26700" y="2998181"/>
                  <a:pt x="108181" y="3029609"/>
                </a:cubicBezTo>
                <a:cubicBezTo>
                  <a:pt x="137281" y="3040861"/>
                  <a:pt x="169097" y="3045905"/>
                  <a:pt x="200137" y="3050173"/>
                </a:cubicBezTo>
                <a:cubicBezTo>
                  <a:pt x="301405" y="3063365"/>
                  <a:pt x="418581" y="2978005"/>
                  <a:pt x="437593" y="2877901"/>
                </a:cubicBezTo>
                <a:cubicBezTo>
                  <a:pt x="448069" y="2822029"/>
                  <a:pt x="408881" y="2745592"/>
                  <a:pt x="358053" y="2726580"/>
                </a:cubicBezTo>
                <a:close/>
                <a:moveTo>
                  <a:pt x="231565" y="2944249"/>
                </a:moveTo>
                <a:cubicBezTo>
                  <a:pt x="228073" y="2939981"/>
                  <a:pt x="224581" y="2936101"/>
                  <a:pt x="221089" y="2931833"/>
                </a:cubicBezTo>
                <a:cubicBezTo>
                  <a:pt x="232729" y="2923297"/>
                  <a:pt x="243981" y="2914373"/>
                  <a:pt x="255621" y="2905837"/>
                </a:cubicBezTo>
                <a:cubicBezTo>
                  <a:pt x="258725" y="2909329"/>
                  <a:pt x="262217" y="2912821"/>
                  <a:pt x="265321" y="2916701"/>
                </a:cubicBezTo>
                <a:cubicBezTo>
                  <a:pt x="254069" y="2925625"/>
                  <a:pt x="242817" y="2934937"/>
                  <a:pt x="231565" y="2944249"/>
                </a:cubicBezTo>
                <a:close/>
                <a:moveTo>
                  <a:pt x="1220192" y="504886"/>
                </a:moveTo>
                <a:cubicBezTo>
                  <a:pt x="1309044" y="494410"/>
                  <a:pt x="1387808" y="422242"/>
                  <a:pt x="1405268" y="331838"/>
                </a:cubicBezTo>
                <a:cubicBezTo>
                  <a:pt x="1412640" y="293814"/>
                  <a:pt x="1414580" y="254626"/>
                  <a:pt x="1420400" y="203022"/>
                </a:cubicBezTo>
                <a:cubicBezTo>
                  <a:pt x="1420788" y="170041"/>
                  <a:pt x="1389360" y="108349"/>
                  <a:pt x="1349784" y="77697"/>
                </a:cubicBezTo>
                <a:cubicBezTo>
                  <a:pt x="1324952" y="58297"/>
                  <a:pt x="1300120" y="39285"/>
                  <a:pt x="1275676" y="19497"/>
                </a:cubicBezTo>
                <a:cubicBezTo>
                  <a:pt x="1244248" y="-6111"/>
                  <a:pt x="1223295" y="-7275"/>
                  <a:pt x="1192255" y="20661"/>
                </a:cubicBezTo>
                <a:cubicBezTo>
                  <a:pt x="1178287" y="33077"/>
                  <a:pt x="1166259" y="49761"/>
                  <a:pt x="1158111" y="66445"/>
                </a:cubicBezTo>
                <a:cubicBezTo>
                  <a:pt x="1125131" y="133569"/>
                  <a:pt x="1101075" y="202634"/>
                  <a:pt x="1083615" y="275966"/>
                </a:cubicBezTo>
                <a:cubicBezTo>
                  <a:pt x="1071975" y="324466"/>
                  <a:pt x="1075467" y="367146"/>
                  <a:pt x="1091763" y="410214"/>
                </a:cubicBezTo>
                <a:cubicBezTo>
                  <a:pt x="1111551" y="461430"/>
                  <a:pt x="1180227" y="509542"/>
                  <a:pt x="1220192" y="504886"/>
                </a:cubicBezTo>
                <a:close/>
                <a:moveTo>
                  <a:pt x="1265976" y="211170"/>
                </a:moveTo>
                <a:cubicBezTo>
                  <a:pt x="1283824" y="273638"/>
                  <a:pt x="1278004" y="290710"/>
                  <a:pt x="1221743" y="347358"/>
                </a:cubicBezTo>
                <a:cubicBezTo>
                  <a:pt x="1216312" y="293814"/>
                  <a:pt x="1236488" y="253462"/>
                  <a:pt x="1265976" y="211170"/>
                </a:cubicBezTo>
                <a:close/>
                <a:moveTo>
                  <a:pt x="1451828" y="3421878"/>
                </a:moveTo>
                <a:cubicBezTo>
                  <a:pt x="1445620" y="3471154"/>
                  <a:pt x="1435920" y="3522758"/>
                  <a:pt x="1391688" y="3556902"/>
                </a:cubicBezTo>
                <a:cubicBezTo>
                  <a:pt x="1376556" y="3568931"/>
                  <a:pt x="1361812" y="3581735"/>
                  <a:pt x="1347068" y="3594151"/>
                </a:cubicBezTo>
                <a:cubicBezTo>
                  <a:pt x="1268692" y="3660111"/>
                  <a:pt x="1236100" y="3660887"/>
                  <a:pt x="1159663" y="3598419"/>
                </a:cubicBezTo>
                <a:cubicBezTo>
                  <a:pt x="1099523" y="3549142"/>
                  <a:pt x="1089435" y="3425370"/>
                  <a:pt x="1142979" y="3369886"/>
                </a:cubicBezTo>
                <a:cubicBezTo>
                  <a:pt x="1155007" y="3357470"/>
                  <a:pt x="1174795" y="3353202"/>
                  <a:pt x="1192255" y="3344278"/>
                </a:cubicBezTo>
                <a:cubicBezTo>
                  <a:pt x="1198075" y="3317894"/>
                  <a:pt x="1203119" y="3294614"/>
                  <a:pt x="1209328" y="3267066"/>
                </a:cubicBezTo>
                <a:cubicBezTo>
                  <a:pt x="1227564" y="3269006"/>
                  <a:pt x="1246188" y="3265902"/>
                  <a:pt x="1259380" y="3272886"/>
                </a:cubicBezTo>
                <a:cubicBezTo>
                  <a:pt x="1300120" y="3294614"/>
                  <a:pt x="1342024" y="3308194"/>
                  <a:pt x="1387420" y="3316342"/>
                </a:cubicBezTo>
                <a:cubicBezTo>
                  <a:pt x="1430488" y="3324102"/>
                  <a:pt x="1458812" y="3368722"/>
                  <a:pt x="1451828" y="3421878"/>
                </a:cubicBezTo>
                <a:close/>
                <a:moveTo>
                  <a:pt x="1696269" y="1945922"/>
                </a:moveTo>
                <a:cubicBezTo>
                  <a:pt x="1672601" y="1954458"/>
                  <a:pt x="1645053" y="1958338"/>
                  <a:pt x="1626429" y="1973082"/>
                </a:cubicBezTo>
                <a:cubicBezTo>
                  <a:pt x="1590732" y="2001794"/>
                  <a:pt x="1554260" y="2032834"/>
                  <a:pt x="1529428" y="2070471"/>
                </a:cubicBezTo>
                <a:cubicBezTo>
                  <a:pt x="1492180" y="2127507"/>
                  <a:pt x="1488300" y="2226835"/>
                  <a:pt x="1554648" y="2282707"/>
                </a:cubicBezTo>
                <a:cubicBezTo>
                  <a:pt x="1601209" y="2321895"/>
                  <a:pt x="1650097" y="2307927"/>
                  <a:pt x="1700537" y="2299003"/>
                </a:cubicBezTo>
                <a:cubicBezTo>
                  <a:pt x="1752141" y="2290079"/>
                  <a:pt x="1793269" y="2260591"/>
                  <a:pt x="1819653" y="2220239"/>
                </a:cubicBezTo>
                <a:cubicBezTo>
                  <a:pt x="1845261" y="2181051"/>
                  <a:pt x="1863885" y="2132939"/>
                  <a:pt x="1870093" y="2086767"/>
                </a:cubicBezTo>
                <a:cubicBezTo>
                  <a:pt x="1878629" y="2025074"/>
                  <a:pt x="1783957" y="1956010"/>
                  <a:pt x="1696269" y="1945922"/>
                </a:cubicBezTo>
                <a:close/>
                <a:moveTo>
                  <a:pt x="1652813" y="2194631"/>
                </a:moveTo>
                <a:cubicBezTo>
                  <a:pt x="1666781" y="2103063"/>
                  <a:pt x="1676481" y="2090647"/>
                  <a:pt x="1743217" y="2079782"/>
                </a:cubicBezTo>
                <a:cubicBezTo>
                  <a:pt x="1728085" y="2130999"/>
                  <a:pt x="1705581" y="2170575"/>
                  <a:pt x="1652813" y="2194631"/>
                </a:cubicBezTo>
                <a:close/>
                <a:moveTo>
                  <a:pt x="1938381" y="1059340"/>
                </a:moveTo>
                <a:cubicBezTo>
                  <a:pt x="1914713" y="1098140"/>
                  <a:pt x="1892985" y="1138492"/>
                  <a:pt x="1865049" y="1174188"/>
                </a:cubicBezTo>
                <a:cubicBezTo>
                  <a:pt x="1840605" y="1205616"/>
                  <a:pt x="1806461" y="1225404"/>
                  <a:pt x="1764557" y="1226568"/>
                </a:cubicBezTo>
                <a:cubicBezTo>
                  <a:pt x="1745157" y="1226956"/>
                  <a:pt x="1725369" y="1226568"/>
                  <a:pt x="1706357" y="1228508"/>
                </a:cubicBezTo>
                <a:cubicBezTo>
                  <a:pt x="1657857" y="1233552"/>
                  <a:pt x="1625265" y="1220748"/>
                  <a:pt x="1607029" y="1178068"/>
                </a:cubicBezTo>
                <a:cubicBezTo>
                  <a:pt x="1586076" y="1128016"/>
                  <a:pt x="1578704" y="1077576"/>
                  <a:pt x="1606253" y="1024032"/>
                </a:cubicBezTo>
                <a:cubicBezTo>
                  <a:pt x="1640785" y="957296"/>
                  <a:pt x="1685017" y="909959"/>
                  <a:pt x="1767273" y="907243"/>
                </a:cubicBezTo>
                <a:cubicBezTo>
                  <a:pt x="1764945" y="915391"/>
                  <a:pt x="1763005" y="922375"/>
                  <a:pt x="1759513" y="935567"/>
                </a:cubicBezTo>
                <a:cubicBezTo>
                  <a:pt x="1827025" y="915391"/>
                  <a:pt x="1868929" y="965832"/>
                  <a:pt x="1919757" y="990276"/>
                </a:cubicBezTo>
                <a:cubicBezTo>
                  <a:pt x="1944201" y="1002692"/>
                  <a:pt x="1956229" y="1030240"/>
                  <a:pt x="1938381" y="1059340"/>
                </a:cubicBezTo>
                <a:close/>
                <a:moveTo>
                  <a:pt x="587750" y="1330165"/>
                </a:moveTo>
                <a:cubicBezTo>
                  <a:pt x="581154" y="1355773"/>
                  <a:pt x="576498" y="1381769"/>
                  <a:pt x="570290" y="1407765"/>
                </a:cubicBezTo>
                <a:cubicBezTo>
                  <a:pt x="556322" y="1466741"/>
                  <a:pt x="498510" y="1510585"/>
                  <a:pt x="430221" y="1515241"/>
                </a:cubicBezTo>
                <a:cubicBezTo>
                  <a:pt x="372409" y="1519121"/>
                  <a:pt x="299077" y="1476829"/>
                  <a:pt x="286661" y="1424061"/>
                </a:cubicBezTo>
                <a:cubicBezTo>
                  <a:pt x="274633" y="1373233"/>
                  <a:pt x="285497" y="1323569"/>
                  <a:pt x="320029" y="1281276"/>
                </a:cubicBezTo>
                <a:cubicBezTo>
                  <a:pt x="334773" y="1263040"/>
                  <a:pt x="347965" y="1243640"/>
                  <a:pt x="363485" y="1222300"/>
                </a:cubicBezTo>
                <a:cubicBezTo>
                  <a:pt x="397629" y="1215316"/>
                  <a:pt x="429833" y="1208720"/>
                  <a:pt x="455442" y="1203676"/>
                </a:cubicBezTo>
                <a:cubicBezTo>
                  <a:pt x="491138" y="1223076"/>
                  <a:pt x="521790" y="1240924"/>
                  <a:pt x="553994" y="1256832"/>
                </a:cubicBezTo>
                <a:cubicBezTo>
                  <a:pt x="591630" y="1275456"/>
                  <a:pt x="598614" y="1288648"/>
                  <a:pt x="587750" y="1330165"/>
                </a:cubicBezTo>
                <a:close/>
                <a:moveTo>
                  <a:pt x="3071344" y="336494"/>
                </a:moveTo>
                <a:cubicBezTo>
                  <a:pt x="3124500" y="452506"/>
                  <a:pt x="3041856" y="573175"/>
                  <a:pt x="2913428" y="568519"/>
                </a:cubicBezTo>
                <a:cubicBezTo>
                  <a:pt x="2877344" y="567355"/>
                  <a:pt x="2856004" y="542522"/>
                  <a:pt x="2842424" y="513810"/>
                </a:cubicBezTo>
                <a:cubicBezTo>
                  <a:pt x="2814100" y="454058"/>
                  <a:pt x="2839708" y="358222"/>
                  <a:pt x="2891312" y="309722"/>
                </a:cubicBezTo>
                <a:cubicBezTo>
                  <a:pt x="2922740" y="280234"/>
                  <a:pt x="2950288" y="246866"/>
                  <a:pt x="2983268" y="211558"/>
                </a:cubicBezTo>
                <a:cubicBezTo>
                  <a:pt x="3033708" y="242598"/>
                  <a:pt x="3072508" y="266654"/>
                  <a:pt x="3116740" y="293814"/>
                </a:cubicBezTo>
                <a:cubicBezTo>
                  <a:pt x="3099668" y="309722"/>
                  <a:pt x="3085312" y="323302"/>
                  <a:pt x="3071344" y="336494"/>
                </a:cubicBezTo>
                <a:close/>
                <a:moveTo>
                  <a:pt x="332445" y="3980600"/>
                </a:moveTo>
                <a:cubicBezTo>
                  <a:pt x="337101" y="4021728"/>
                  <a:pt x="325461" y="4065960"/>
                  <a:pt x="313821" y="4107088"/>
                </a:cubicBezTo>
                <a:cubicBezTo>
                  <a:pt x="299465" y="4159080"/>
                  <a:pt x="248249" y="4165676"/>
                  <a:pt x="209061" y="4183912"/>
                </a:cubicBezTo>
                <a:cubicBezTo>
                  <a:pt x="152413" y="4163736"/>
                  <a:pt x="136117" y="4129980"/>
                  <a:pt x="138833" y="4069452"/>
                </a:cubicBezTo>
                <a:cubicBezTo>
                  <a:pt x="141549" y="4010864"/>
                  <a:pt x="163277" y="3974392"/>
                  <a:pt x="208285" y="3946843"/>
                </a:cubicBezTo>
                <a:cubicBezTo>
                  <a:pt x="204793" y="3930547"/>
                  <a:pt x="202077" y="3916579"/>
                  <a:pt x="198973" y="3902999"/>
                </a:cubicBezTo>
                <a:cubicBezTo>
                  <a:pt x="242429" y="3888255"/>
                  <a:pt x="327013" y="3932487"/>
                  <a:pt x="332445" y="39806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1"/>
          <p:cNvSpPr/>
          <p:nvPr/>
        </p:nvSpPr>
        <p:spPr>
          <a:xfrm rot="3254767">
            <a:off x="1398530" y="375340"/>
            <a:ext cx="975570" cy="2610387"/>
          </a:xfrm>
          <a:custGeom>
            <a:avLst/>
            <a:gdLst/>
            <a:ahLst/>
            <a:cxnLst/>
            <a:rect l="l" t="t" r="r" b="b"/>
            <a:pathLst>
              <a:path w="974411" h="2607285" extrusionOk="0">
                <a:moveTo>
                  <a:pt x="262018" y="2607285"/>
                </a:moveTo>
                <a:cubicBezTo>
                  <a:pt x="221341" y="2563186"/>
                  <a:pt x="222992" y="2530464"/>
                  <a:pt x="266672" y="2482551"/>
                </a:cubicBezTo>
                <a:cubicBezTo>
                  <a:pt x="277505" y="2471045"/>
                  <a:pt x="287668" y="2458929"/>
                  <a:pt x="297112" y="2446257"/>
                </a:cubicBezTo>
                <a:cubicBezTo>
                  <a:pt x="332356" y="2397234"/>
                  <a:pt x="368560" y="2349652"/>
                  <a:pt x="411189" y="2305973"/>
                </a:cubicBezTo>
                <a:cubicBezTo>
                  <a:pt x="448534" y="2267637"/>
                  <a:pt x="476303" y="2219845"/>
                  <a:pt x="507253" y="2175535"/>
                </a:cubicBezTo>
                <a:cubicBezTo>
                  <a:pt x="537544" y="2132336"/>
                  <a:pt x="566783" y="2088477"/>
                  <a:pt x="596113" y="2044587"/>
                </a:cubicBezTo>
                <a:cubicBezTo>
                  <a:pt x="634269" y="1987549"/>
                  <a:pt x="671584" y="1929760"/>
                  <a:pt x="710190" y="1872872"/>
                </a:cubicBezTo>
                <a:cubicBezTo>
                  <a:pt x="773592" y="1779269"/>
                  <a:pt x="822675" y="1677741"/>
                  <a:pt x="864944" y="1573811"/>
                </a:cubicBezTo>
                <a:cubicBezTo>
                  <a:pt x="891692" y="1508037"/>
                  <a:pt x="910845" y="1437159"/>
                  <a:pt x="914267" y="1365351"/>
                </a:cubicBezTo>
                <a:cubicBezTo>
                  <a:pt x="915708" y="1335331"/>
                  <a:pt x="916729" y="1300207"/>
                  <a:pt x="895865" y="1273219"/>
                </a:cubicBezTo>
                <a:cubicBezTo>
                  <a:pt x="839066" y="1272949"/>
                  <a:pt x="797369" y="1307592"/>
                  <a:pt x="753449" y="1332329"/>
                </a:cubicBezTo>
                <a:cubicBezTo>
                  <a:pt x="733876" y="1343346"/>
                  <a:pt x="725530" y="1375948"/>
                  <a:pt x="714423" y="1399814"/>
                </a:cubicBezTo>
                <a:cubicBezTo>
                  <a:pt x="693258" y="1444844"/>
                  <a:pt x="674946" y="1491435"/>
                  <a:pt x="653121" y="1536225"/>
                </a:cubicBezTo>
                <a:cubicBezTo>
                  <a:pt x="629345" y="1585008"/>
                  <a:pt x="603798" y="1632981"/>
                  <a:pt x="577381" y="1680322"/>
                </a:cubicBezTo>
                <a:cubicBezTo>
                  <a:pt x="552194" y="1725593"/>
                  <a:pt x="529739" y="1773625"/>
                  <a:pt x="497437" y="1813432"/>
                </a:cubicBezTo>
                <a:cubicBezTo>
                  <a:pt x="445352" y="1877645"/>
                  <a:pt x="403233" y="1950294"/>
                  <a:pt x="339290" y="2004840"/>
                </a:cubicBezTo>
                <a:cubicBezTo>
                  <a:pt x="321278" y="2020151"/>
                  <a:pt x="305608" y="2034050"/>
                  <a:pt x="278500" y="2032159"/>
                </a:cubicBezTo>
                <a:cubicBezTo>
                  <a:pt x="248810" y="2030117"/>
                  <a:pt x="239473" y="2027836"/>
                  <a:pt x="234010" y="1998716"/>
                </a:cubicBezTo>
                <a:cubicBezTo>
                  <a:pt x="229837" y="1975901"/>
                  <a:pt x="229206" y="1952395"/>
                  <a:pt x="228006" y="1929130"/>
                </a:cubicBezTo>
                <a:cubicBezTo>
                  <a:pt x="222002" y="1821447"/>
                  <a:pt x="243616" y="1718988"/>
                  <a:pt x="298763" y="1626736"/>
                </a:cubicBezTo>
                <a:cubicBezTo>
                  <a:pt x="324611" y="1583537"/>
                  <a:pt x="362286" y="1546372"/>
                  <a:pt x="399031" y="1511069"/>
                </a:cubicBezTo>
                <a:cubicBezTo>
                  <a:pt x="445112" y="1466759"/>
                  <a:pt x="494945" y="1426172"/>
                  <a:pt x="544719" y="1385885"/>
                </a:cubicBezTo>
                <a:cubicBezTo>
                  <a:pt x="572577" y="1363309"/>
                  <a:pt x="603948" y="1345087"/>
                  <a:pt x="633008" y="1323923"/>
                </a:cubicBezTo>
                <a:cubicBezTo>
                  <a:pt x="662638" y="1302308"/>
                  <a:pt x="686444" y="1278532"/>
                  <a:pt x="702295" y="1241728"/>
                </a:cubicBezTo>
                <a:cubicBezTo>
                  <a:pt x="729313" y="1178865"/>
                  <a:pt x="745133" y="1114202"/>
                  <a:pt x="754800" y="1047617"/>
                </a:cubicBezTo>
                <a:cubicBezTo>
                  <a:pt x="763986" y="984425"/>
                  <a:pt x="763446" y="921142"/>
                  <a:pt x="742101" y="859661"/>
                </a:cubicBezTo>
                <a:cubicBezTo>
                  <a:pt x="740006" y="854158"/>
                  <a:pt x="737349" y="848887"/>
                  <a:pt x="734176" y="843930"/>
                </a:cubicBezTo>
                <a:cubicBezTo>
                  <a:pt x="732705" y="841529"/>
                  <a:pt x="729943" y="839968"/>
                  <a:pt x="724359" y="834924"/>
                </a:cubicBezTo>
                <a:cubicBezTo>
                  <a:pt x="704576" y="865545"/>
                  <a:pt x="686054" y="896225"/>
                  <a:pt x="665550" y="925525"/>
                </a:cubicBezTo>
                <a:cubicBezTo>
                  <a:pt x="601757" y="1016696"/>
                  <a:pt x="544719" y="1112551"/>
                  <a:pt x="471169" y="1196938"/>
                </a:cubicBezTo>
                <a:cubicBezTo>
                  <a:pt x="420135" y="1255507"/>
                  <a:pt x="373904" y="1318369"/>
                  <a:pt x="323530" y="1377569"/>
                </a:cubicBezTo>
                <a:cubicBezTo>
                  <a:pt x="268293" y="1442412"/>
                  <a:pt x="211765" y="1506085"/>
                  <a:pt x="141007" y="1555108"/>
                </a:cubicBezTo>
                <a:cubicBezTo>
                  <a:pt x="132541" y="1560962"/>
                  <a:pt x="124496" y="1567717"/>
                  <a:pt x="115310" y="1572070"/>
                </a:cubicBezTo>
                <a:cubicBezTo>
                  <a:pt x="62955" y="1596926"/>
                  <a:pt x="21617" y="1571229"/>
                  <a:pt x="8918" y="1513861"/>
                </a:cubicBezTo>
                <a:cubicBezTo>
                  <a:pt x="-6272" y="1445715"/>
                  <a:pt x="-538" y="1379430"/>
                  <a:pt x="14712" y="1313356"/>
                </a:cubicBezTo>
                <a:cubicBezTo>
                  <a:pt x="23069" y="1277845"/>
                  <a:pt x="34748" y="1243199"/>
                  <a:pt x="49596" y="1209876"/>
                </a:cubicBezTo>
                <a:cubicBezTo>
                  <a:pt x="68628" y="1166887"/>
                  <a:pt x="88382" y="1123388"/>
                  <a:pt x="114409" y="1084542"/>
                </a:cubicBezTo>
                <a:cubicBezTo>
                  <a:pt x="148992" y="1032937"/>
                  <a:pt x="191081" y="986436"/>
                  <a:pt x="227886" y="936242"/>
                </a:cubicBezTo>
                <a:cubicBezTo>
                  <a:pt x="270724" y="877793"/>
                  <a:pt x="334037" y="844711"/>
                  <a:pt x="389844" y="802532"/>
                </a:cubicBezTo>
                <a:cubicBezTo>
                  <a:pt x="402693" y="792806"/>
                  <a:pt x="423737" y="794487"/>
                  <a:pt x="440308" y="788813"/>
                </a:cubicBezTo>
                <a:cubicBezTo>
                  <a:pt x="452046" y="784791"/>
                  <a:pt x="462463" y="777015"/>
                  <a:pt x="473721" y="771372"/>
                </a:cubicBezTo>
                <a:cubicBezTo>
                  <a:pt x="486750" y="764857"/>
                  <a:pt x="499688" y="754470"/>
                  <a:pt x="513257" y="753359"/>
                </a:cubicBezTo>
                <a:cubicBezTo>
                  <a:pt x="568284" y="749006"/>
                  <a:pt x="623822" y="743873"/>
                  <a:pt x="678368" y="765097"/>
                </a:cubicBezTo>
                <a:cubicBezTo>
                  <a:pt x="721237" y="707188"/>
                  <a:pt x="751738" y="642645"/>
                  <a:pt x="778276" y="576601"/>
                </a:cubicBezTo>
                <a:cubicBezTo>
                  <a:pt x="808296" y="501700"/>
                  <a:pt x="838526" y="426500"/>
                  <a:pt x="861311" y="349138"/>
                </a:cubicBezTo>
                <a:cubicBezTo>
                  <a:pt x="881695" y="280091"/>
                  <a:pt x="892562" y="208253"/>
                  <a:pt x="875961" y="135154"/>
                </a:cubicBezTo>
                <a:cubicBezTo>
                  <a:pt x="865454" y="88262"/>
                  <a:pt x="831471" y="61274"/>
                  <a:pt x="781728" y="64186"/>
                </a:cubicBezTo>
                <a:cubicBezTo>
                  <a:pt x="731384" y="67188"/>
                  <a:pt x="689386" y="90934"/>
                  <a:pt x="647718" y="115971"/>
                </a:cubicBezTo>
                <a:cubicBezTo>
                  <a:pt x="556997" y="170458"/>
                  <a:pt x="485399" y="245928"/>
                  <a:pt x="421216" y="328274"/>
                </a:cubicBezTo>
                <a:cubicBezTo>
                  <a:pt x="377236" y="384712"/>
                  <a:pt x="336408" y="443821"/>
                  <a:pt x="297442" y="503832"/>
                </a:cubicBezTo>
                <a:cubicBezTo>
                  <a:pt x="277059" y="535203"/>
                  <a:pt x="263760" y="571167"/>
                  <a:pt x="246888" y="605900"/>
                </a:cubicBezTo>
                <a:lnTo>
                  <a:pt x="201288" y="600977"/>
                </a:lnTo>
                <a:cubicBezTo>
                  <a:pt x="193482" y="577231"/>
                  <a:pt x="191771" y="558949"/>
                  <a:pt x="199667" y="533131"/>
                </a:cubicBezTo>
                <a:cubicBezTo>
                  <a:pt x="223893" y="453788"/>
                  <a:pt x="277179" y="392937"/>
                  <a:pt x="321008" y="326773"/>
                </a:cubicBezTo>
                <a:cubicBezTo>
                  <a:pt x="360941" y="266978"/>
                  <a:pt x="407154" y="211626"/>
                  <a:pt x="458861" y="161662"/>
                </a:cubicBezTo>
                <a:cubicBezTo>
                  <a:pt x="514878" y="107265"/>
                  <a:pt x="572337" y="50827"/>
                  <a:pt x="646877" y="21858"/>
                </a:cubicBezTo>
                <a:cubicBezTo>
                  <a:pt x="673895" y="11411"/>
                  <a:pt x="701964" y="-717"/>
                  <a:pt x="734266" y="33"/>
                </a:cubicBezTo>
                <a:cubicBezTo>
                  <a:pt x="788663" y="1324"/>
                  <a:pt x="802112" y="363"/>
                  <a:pt x="834383" y="15434"/>
                </a:cubicBezTo>
                <a:cubicBezTo>
                  <a:pt x="840808" y="18436"/>
                  <a:pt x="849393" y="20507"/>
                  <a:pt x="852786" y="25700"/>
                </a:cubicBezTo>
                <a:cubicBezTo>
                  <a:pt x="880194" y="67188"/>
                  <a:pt x="918680" y="103303"/>
                  <a:pt x="929457" y="153226"/>
                </a:cubicBezTo>
                <a:cubicBezTo>
                  <a:pt x="941856" y="210835"/>
                  <a:pt x="945578" y="269224"/>
                  <a:pt x="932249" y="328574"/>
                </a:cubicBezTo>
                <a:cubicBezTo>
                  <a:pt x="904360" y="452887"/>
                  <a:pt x="857199" y="569906"/>
                  <a:pt x="803402" y="684523"/>
                </a:cubicBezTo>
                <a:cubicBezTo>
                  <a:pt x="784370" y="725140"/>
                  <a:pt x="760053" y="763296"/>
                  <a:pt x="737358" y="804184"/>
                </a:cubicBezTo>
                <a:cubicBezTo>
                  <a:pt x="746064" y="814721"/>
                  <a:pt x="753809" y="825198"/>
                  <a:pt x="762725" y="834684"/>
                </a:cubicBezTo>
                <a:cubicBezTo>
                  <a:pt x="798990" y="873110"/>
                  <a:pt x="811598" y="920452"/>
                  <a:pt x="815741" y="971366"/>
                </a:cubicBezTo>
                <a:cubicBezTo>
                  <a:pt x="822489" y="1049478"/>
                  <a:pt x="812394" y="1128131"/>
                  <a:pt x="786141" y="1202011"/>
                </a:cubicBezTo>
                <a:cubicBezTo>
                  <a:pt x="784006" y="1209045"/>
                  <a:pt x="782400" y="1216232"/>
                  <a:pt x="781338" y="1223505"/>
                </a:cubicBezTo>
                <a:cubicBezTo>
                  <a:pt x="781128" y="1224616"/>
                  <a:pt x="782448" y="1226027"/>
                  <a:pt x="784610" y="1230590"/>
                </a:cubicBezTo>
                <a:cubicBezTo>
                  <a:pt x="790524" y="1228660"/>
                  <a:pt x="796300" y="1226333"/>
                  <a:pt x="801901" y="1223625"/>
                </a:cubicBezTo>
                <a:cubicBezTo>
                  <a:pt x="838226" y="1203182"/>
                  <a:pt x="884997" y="1212998"/>
                  <a:pt x="918650" y="1238035"/>
                </a:cubicBezTo>
                <a:cubicBezTo>
                  <a:pt x="972146" y="1277812"/>
                  <a:pt x="979951" y="1329567"/>
                  <a:pt x="971516" y="1389517"/>
                </a:cubicBezTo>
                <a:cubicBezTo>
                  <a:pt x="966892" y="1422539"/>
                  <a:pt x="968664" y="1456582"/>
                  <a:pt x="961309" y="1488764"/>
                </a:cubicBezTo>
                <a:cubicBezTo>
                  <a:pt x="949631" y="1540098"/>
                  <a:pt x="934110" y="1590682"/>
                  <a:pt x="917779" y="1640786"/>
                </a:cubicBezTo>
                <a:cubicBezTo>
                  <a:pt x="890371" y="1724842"/>
                  <a:pt x="855277" y="1805146"/>
                  <a:pt x="806705" y="1879716"/>
                </a:cubicBezTo>
                <a:cubicBezTo>
                  <a:pt x="772752" y="1931831"/>
                  <a:pt x="744803" y="1987789"/>
                  <a:pt x="711571" y="2040474"/>
                </a:cubicBezTo>
                <a:cubicBezTo>
                  <a:pt x="684192" y="2083884"/>
                  <a:pt x="653932" y="2125552"/>
                  <a:pt x="623371" y="2166799"/>
                </a:cubicBezTo>
                <a:cubicBezTo>
                  <a:pt x="576300" y="2230232"/>
                  <a:pt x="541146" y="2301650"/>
                  <a:pt x="485789" y="2359649"/>
                </a:cubicBezTo>
                <a:cubicBezTo>
                  <a:pt x="461262" y="2385286"/>
                  <a:pt x="446433" y="2420080"/>
                  <a:pt x="426199" y="2450040"/>
                </a:cubicBezTo>
                <a:cubicBezTo>
                  <a:pt x="412270" y="2470724"/>
                  <a:pt x="396629" y="2490237"/>
                  <a:pt x="381709" y="2510080"/>
                </a:cubicBezTo>
                <a:cubicBezTo>
                  <a:pt x="359914" y="2539200"/>
                  <a:pt x="338060" y="2568289"/>
                  <a:pt x="315004" y="2599060"/>
                </a:cubicBezTo>
                <a:close/>
                <a:moveTo>
                  <a:pt x="653902" y="803763"/>
                </a:moveTo>
                <a:cubicBezTo>
                  <a:pt x="632107" y="803763"/>
                  <a:pt x="618598" y="801752"/>
                  <a:pt x="605870" y="804124"/>
                </a:cubicBezTo>
                <a:cubicBezTo>
                  <a:pt x="552374" y="814180"/>
                  <a:pt x="499598" y="826939"/>
                  <a:pt x="451716" y="854347"/>
                </a:cubicBezTo>
                <a:cubicBezTo>
                  <a:pt x="306298" y="937623"/>
                  <a:pt x="202248" y="1058665"/>
                  <a:pt x="129810" y="1208285"/>
                </a:cubicBezTo>
                <a:cubicBezTo>
                  <a:pt x="116961" y="1234793"/>
                  <a:pt x="106604" y="1262502"/>
                  <a:pt x="94746" y="1289340"/>
                </a:cubicBezTo>
                <a:cubicBezTo>
                  <a:pt x="65206" y="1356975"/>
                  <a:pt x="56951" y="1427102"/>
                  <a:pt x="66437" y="1505365"/>
                </a:cubicBezTo>
                <a:cubicBezTo>
                  <a:pt x="79706" y="1500502"/>
                  <a:pt x="91534" y="1498910"/>
                  <a:pt x="99729" y="1492606"/>
                </a:cubicBezTo>
                <a:cubicBezTo>
                  <a:pt x="118293" y="1478338"/>
                  <a:pt x="135828" y="1462778"/>
                  <a:pt x="152205" y="1446045"/>
                </a:cubicBezTo>
                <a:cubicBezTo>
                  <a:pt x="186668" y="1410861"/>
                  <a:pt x="221041" y="1375468"/>
                  <a:pt x="253643" y="1338573"/>
                </a:cubicBezTo>
                <a:cubicBezTo>
                  <a:pt x="303236" y="1282555"/>
                  <a:pt x="350218" y="1224196"/>
                  <a:pt x="400382" y="1168719"/>
                </a:cubicBezTo>
                <a:cubicBezTo>
                  <a:pt x="431542" y="1134225"/>
                  <a:pt x="462013" y="1099912"/>
                  <a:pt x="483327" y="1058184"/>
                </a:cubicBezTo>
                <a:cubicBezTo>
                  <a:pt x="489199" y="1046278"/>
                  <a:pt x="496998" y="1035423"/>
                  <a:pt x="506413" y="1026063"/>
                </a:cubicBezTo>
                <a:cubicBezTo>
                  <a:pt x="561590" y="973377"/>
                  <a:pt x="590950" y="903130"/>
                  <a:pt x="633098" y="841589"/>
                </a:cubicBezTo>
                <a:cubicBezTo>
                  <a:pt x="639492" y="832282"/>
                  <a:pt x="644115" y="821745"/>
                  <a:pt x="653902" y="803763"/>
                </a:cubicBezTo>
                <a:close/>
                <a:moveTo>
                  <a:pt x="305067" y="1899349"/>
                </a:moveTo>
                <a:cubicBezTo>
                  <a:pt x="343793" y="1860323"/>
                  <a:pt x="385221" y="1831384"/>
                  <a:pt x="407496" y="1791727"/>
                </a:cubicBezTo>
                <a:cubicBezTo>
                  <a:pt x="423977" y="1762397"/>
                  <a:pt x="443941" y="1736280"/>
                  <a:pt x="461533" y="1708181"/>
                </a:cubicBezTo>
                <a:cubicBezTo>
                  <a:pt x="499568" y="1647240"/>
                  <a:pt x="537364" y="1586149"/>
                  <a:pt x="573268" y="1523977"/>
                </a:cubicBezTo>
                <a:cubicBezTo>
                  <a:pt x="589479" y="1495938"/>
                  <a:pt x="600946" y="1465198"/>
                  <a:pt x="614576" y="1435688"/>
                </a:cubicBezTo>
                <a:cubicBezTo>
                  <a:pt x="599010" y="1438891"/>
                  <a:pt x="584534" y="1446057"/>
                  <a:pt x="572547" y="1456492"/>
                </a:cubicBezTo>
                <a:cubicBezTo>
                  <a:pt x="547210" y="1478527"/>
                  <a:pt x="523764" y="1502753"/>
                  <a:pt x="498007" y="1524247"/>
                </a:cubicBezTo>
                <a:cubicBezTo>
                  <a:pt x="440969" y="1571860"/>
                  <a:pt x="392036" y="1625686"/>
                  <a:pt x="356732" y="1691610"/>
                </a:cubicBezTo>
                <a:cubicBezTo>
                  <a:pt x="323050" y="1754262"/>
                  <a:pt x="303566" y="1819946"/>
                  <a:pt x="305067" y="189934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1"/>
          <p:cNvSpPr/>
          <p:nvPr/>
        </p:nvSpPr>
        <p:spPr>
          <a:xfrm>
            <a:off x="2308205" y="2835742"/>
            <a:ext cx="734732" cy="987438"/>
          </a:xfrm>
          <a:custGeom>
            <a:avLst/>
            <a:gdLst/>
            <a:ahLst/>
            <a:cxnLst/>
            <a:rect l="l" t="t" r="r" b="b"/>
            <a:pathLst>
              <a:path w="734732" h="987438" extrusionOk="0">
                <a:moveTo>
                  <a:pt x="485682" y="884556"/>
                </a:moveTo>
                <a:cubicBezTo>
                  <a:pt x="479571" y="889136"/>
                  <a:pt x="473765" y="892189"/>
                  <a:pt x="469487" y="896769"/>
                </a:cubicBezTo>
                <a:cubicBezTo>
                  <a:pt x="451152" y="916310"/>
                  <a:pt x="441067" y="918448"/>
                  <a:pt x="422427" y="902265"/>
                </a:cubicBezTo>
                <a:cubicBezTo>
                  <a:pt x="404397" y="886387"/>
                  <a:pt x="388813" y="868373"/>
                  <a:pt x="381784" y="844251"/>
                </a:cubicBezTo>
                <a:cubicBezTo>
                  <a:pt x="366811" y="793260"/>
                  <a:pt x="352754" y="741964"/>
                  <a:pt x="336558" y="691584"/>
                </a:cubicBezTo>
                <a:cubicBezTo>
                  <a:pt x="329530" y="668989"/>
                  <a:pt x="318529" y="647616"/>
                  <a:pt x="308750" y="624105"/>
                </a:cubicBezTo>
                <a:cubicBezTo>
                  <a:pt x="283998" y="641203"/>
                  <a:pt x="271775" y="668073"/>
                  <a:pt x="255884" y="691278"/>
                </a:cubicBezTo>
                <a:cubicBezTo>
                  <a:pt x="222882" y="739521"/>
                  <a:pt x="190795" y="788375"/>
                  <a:pt x="159932" y="837839"/>
                </a:cubicBezTo>
                <a:cubicBezTo>
                  <a:pt x="140680" y="868983"/>
                  <a:pt x="124484" y="901960"/>
                  <a:pt x="106455" y="934020"/>
                </a:cubicBezTo>
                <a:cubicBezTo>
                  <a:pt x="99426" y="946233"/>
                  <a:pt x="91787" y="958141"/>
                  <a:pt x="82925" y="969133"/>
                </a:cubicBezTo>
                <a:cubicBezTo>
                  <a:pt x="64895" y="991423"/>
                  <a:pt x="64590" y="991117"/>
                  <a:pt x="40449" y="980125"/>
                </a:cubicBezTo>
                <a:cubicBezTo>
                  <a:pt x="23336" y="972492"/>
                  <a:pt x="15697" y="958141"/>
                  <a:pt x="20891" y="937989"/>
                </a:cubicBezTo>
                <a:cubicBezTo>
                  <a:pt x="25170" y="921501"/>
                  <a:pt x="31281" y="904708"/>
                  <a:pt x="39838" y="890052"/>
                </a:cubicBezTo>
                <a:cubicBezTo>
                  <a:pt x="54200" y="865930"/>
                  <a:pt x="71924" y="843946"/>
                  <a:pt x="86592" y="820130"/>
                </a:cubicBezTo>
                <a:cubicBezTo>
                  <a:pt x="110122" y="781963"/>
                  <a:pt x="130901" y="742269"/>
                  <a:pt x="155042" y="704408"/>
                </a:cubicBezTo>
                <a:cubicBezTo>
                  <a:pt x="170932" y="679370"/>
                  <a:pt x="186517" y="654333"/>
                  <a:pt x="207602" y="632654"/>
                </a:cubicBezTo>
                <a:cubicBezTo>
                  <a:pt x="218298" y="621967"/>
                  <a:pt x="222882" y="605174"/>
                  <a:pt x="232355" y="587159"/>
                </a:cubicBezTo>
                <a:cubicBezTo>
                  <a:pt x="221965" y="587159"/>
                  <a:pt x="213714" y="585022"/>
                  <a:pt x="207297" y="587465"/>
                </a:cubicBezTo>
                <a:cubicBezTo>
                  <a:pt x="163293" y="605174"/>
                  <a:pt x="117150" y="610975"/>
                  <a:pt x="70701" y="612502"/>
                </a:cubicBezTo>
                <a:cubicBezTo>
                  <a:pt x="52366" y="613113"/>
                  <a:pt x="32809" y="605174"/>
                  <a:pt x="15085" y="597541"/>
                </a:cubicBezTo>
                <a:cubicBezTo>
                  <a:pt x="1334" y="591739"/>
                  <a:pt x="-6917" y="579831"/>
                  <a:pt x="7751" y="559984"/>
                </a:cubicBezTo>
                <a:cubicBezTo>
                  <a:pt x="93926" y="552962"/>
                  <a:pt x="181322" y="524871"/>
                  <a:pt x="269024" y="501055"/>
                </a:cubicBezTo>
                <a:cubicBezTo>
                  <a:pt x="246411" y="416782"/>
                  <a:pt x="222882" y="335563"/>
                  <a:pt x="203630" y="253733"/>
                </a:cubicBezTo>
                <a:cubicBezTo>
                  <a:pt x="184378" y="171293"/>
                  <a:pt x="169099" y="88547"/>
                  <a:pt x="150764" y="0"/>
                </a:cubicBezTo>
                <a:cubicBezTo>
                  <a:pt x="173377" y="4275"/>
                  <a:pt x="190795" y="7328"/>
                  <a:pt x="206686" y="10381"/>
                </a:cubicBezTo>
                <a:cubicBezTo>
                  <a:pt x="223187" y="66563"/>
                  <a:pt x="239689" y="120607"/>
                  <a:pt x="254662" y="174957"/>
                </a:cubicBezTo>
                <a:cubicBezTo>
                  <a:pt x="263524" y="207322"/>
                  <a:pt x="269941" y="240299"/>
                  <a:pt x="277886" y="273275"/>
                </a:cubicBezTo>
                <a:cubicBezTo>
                  <a:pt x="281553" y="287931"/>
                  <a:pt x="285526" y="302892"/>
                  <a:pt x="289804" y="317548"/>
                </a:cubicBezTo>
                <a:cubicBezTo>
                  <a:pt x="300805" y="354799"/>
                  <a:pt x="311500" y="392355"/>
                  <a:pt x="323113" y="429606"/>
                </a:cubicBezTo>
                <a:cubicBezTo>
                  <a:pt x="329530" y="450064"/>
                  <a:pt x="337781" y="451896"/>
                  <a:pt x="351837" y="436629"/>
                </a:cubicBezTo>
                <a:cubicBezTo>
                  <a:pt x="356115" y="432049"/>
                  <a:pt x="358866" y="425637"/>
                  <a:pt x="362533" y="420446"/>
                </a:cubicBezTo>
                <a:cubicBezTo>
                  <a:pt x="370783" y="409454"/>
                  <a:pt x="379034" y="398157"/>
                  <a:pt x="387285" y="387470"/>
                </a:cubicBezTo>
                <a:cubicBezTo>
                  <a:pt x="391257" y="382585"/>
                  <a:pt x="397980" y="378310"/>
                  <a:pt x="399203" y="372814"/>
                </a:cubicBezTo>
                <a:cubicBezTo>
                  <a:pt x="402564" y="357547"/>
                  <a:pt x="412648" y="349303"/>
                  <a:pt x="424260" y="340143"/>
                </a:cubicBezTo>
                <a:cubicBezTo>
                  <a:pt x="433733" y="332815"/>
                  <a:pt x="439234" y="319991"/>
                  <a:pt x="447179" y="310220"/>
                </a:cubicBezTo>
                <a:cubicBezTo>
                  <a:pt x="467348" y="285794"/>
                  <a:pt x="489044" y="262283"/>
                  <a:pt x="508601" y="237551"/>
                </a:cubicBezTo>
                <a:cubicBezTo>
                  <a:pt x="521130" y="221368"/>
                  <a:pt x="527547" y="199078"/>
                  <a:pt x="542521" y="186560"/>
                </a:cubicBezTo>
                <a:cubicBezTo>
                  <a:pt x="573385" y="161217"/>
                  <a:pt x="583774" y="119081"/>
                  <a:pt x="619833" y="98929"/>
                </a:cubicBezTo>
                <a:cubicBezTo>
                  <a:pt x="621361" y="98013"/>
                  <a:pt x="621972" y="95875"/>
                  <a:pt x="623195" y="94349"/>
                </a:cubicBezTo>
                <a:cubicBezTo>
                  <a:pt x="634807" y="75723"/>
                  <a:pt x="646419" y="56792"/>
                  <a:pt x="658031" y="38167"/>
                </a:cubicBezTo>
                <a:cubicBezTo>
                  <a:pt x="684311" y="43052"/>
                  <a:pt x="706619" y="47022"/>
                  <a:pt x="734732" y="52212"/>
                </a:cubicBezTo>
                <a:cubicBezTo>
                  <a:pt x="636029" y="188392"/>
                  <a:pt x="535187" y="316938"/>
                  <a:pt x="431900" y="449148"/>
                </a:cubicBezTo>
                <a:cubicBezTo>
                  <a:pt x="468875" y="454644"/>
                  <a:pt x="498517" y="447010"/>
                  <a:pt x="527547" y="440598"/>
                </a:cubicBezTo>
                <a:cubicBezTo>
                  <a:pt x="560856" y="433270"/>
                  <a:pt x="593859" y="426553"/>
                  <a:pt x="627473" y="420141"/>
                </a:cubicBezTo>
                <a:cubicBezTo>
                  <a:pt x="629612" y="419836"/>
                  <a:pt x="632668" y="418004"/>
                  <a:pt x="633584" y="418614"/>
                </a:cubicBezTo>
                <a:cubicBezTo>
                  <a:pt x="658337" y="437545"/>
                  <a:pt x="688284" y="425942"/>
                  <a:pt x="715175" y="432049"/>
                </a:cubicBezTo>
                <a:cubicBezTo>
                  <a:pt x="715786" y="436324"/>
                  <a:pt x="717620" y="441820"/>
                  <a:pt x="716397" y="442430"/>
                </a:cubicBezTo>
                <a:cubicBezTo>
                  <a:pt x="698062" y="453117"/>
                  <a:pt x="690423" y="476323"/>
                  <a:pt x="666282" y="481208"/>
                </a:cubicBezTo>
                <a:cubicBezTo>
                  <a:pt x="607304" y="493421"/>
                  <a:pt x="548632" y="508077"/>
                  <a:pt x="489961" y="521817"/>
                </a:cubicBezTo>
                <a:cubicBezTo>
                  <a:pt x="483543" y="523344"/>
                  <a:pt x="477126" y="525787"/>
                  <a:pt x="470709" y="525482"/>
                </a:cubicBezTo>
                <a:cubicBezTo>
                  <a:pt x="435261" y="523039"/>
                  <a:pt x="405314" y="537695"/>
                  <a:pt x="372923" y="555099"/>
                </a:cubicBezTo>
                <a:cubicBezTo>
                  <a:pt x="401953" y="666852"/>
                  <a:pt x="452680" y="772192"/>
                  <a:pt x="485682" y="8845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1"/>
          <p:cNvSpPr/>
          <p:nvPr/>
        </p:nvSpPr>
        <p:spPr>
          <a:xfrm>
            <a:off x="15461113" y="2987797"/>
            <a:ext cx="508173" cy="682956"/>
          </a:xfrm>
          <a:custGeom>
            <a:avLst/>
            <a:gdLst/>
            <a:ahLst/>
            <a:cxnLst/>
            <a:rect l="l" t="t" r="r" b="b"/>
            <a:pathLst>
              <a:path w="508173" h="682956" extrusionOk="0">
                <a:moveTo>
                  <a:pt x="335920" y="611798"/>
                </a:moveTo>
                <a:cubicBezTo>
                  <a:pt x="331693" y="614966"/>
                  <a:pt x="327677" y="617078"/>
                  <a:pt x="324718" y="620245"/>
                </a:cubicBezTo>
                <a:cubicBezTo>
                  <a:pt x="312037" y="633761"/>
                  <a:pt x="305062" y="635239"/>
                  <a:pt x="292169" y="624047"/>
                </a:cubicBezTo>
                <a:cubicBezTo>
                  <a:pt x="279699" y="613065"/>
                  <a:pt x="268920" y="600605"/>
                  <a:pt x="264059" y="583922"/>
                </a:cubicBezTo>
                <a:cubicBezTo>
                  <a:pt x="253703" y="548654"/>
                  <a:pt x="243981" y="513175"/>
                  <a:pt x="232779" y="478330"/>
                </a:cubicBezTo>
                <a:cubicBezTo>
                  <a:pt x="227918" y="462703"/>
                  <a:pt x="220309" y="447920"/>
                  <a:pt x="213545" y="431659"/>
                </a:cubicBezTo>
                <a:cubicBezTo>
                  <a:pt x="196426" y="443485"/>
                  <a:pt x="187972" y="462069"/>
                  <a:pt x="176981" y="478119"/>
                </a:cubicBezTo>
                <a:cubicBezTo>
                  <a:pt x="154155" y="511486"/>
                  <a:pt x="131963" y="545275"/>
                  <a:pt x="110616" y="579487"/>
                </a:cubicBezTo>
                <a:cubicBezTo>
                  <a:pt x="97300" y="601028"/>
                  <a:pt x="86099" y="623835"/>
                  <a:pt x="73629" y="646010"/>
                </a:cubicBezTo>
                <a:cubicBezTo>
                  <a:pt x="68768" y="654457"/>
                  <a:pt x="63484" y="662693"/>
                  <a:pt x="57354" y="670296"/>
                </a:cubicBezTo>
                <a:cubicBezTo>
                  <a:pt x="44885" y="685712"/>
                  <a:pt x="44673" y="685501"/>
                  <a:pt x="27976" y="677898"/>
                </a:cubicBezTo>
                <a:cubicBezTo>
                  <a:pt x="16140" y="672619"/>
                  <a:pt x="10856" y="662693"/>
                  <a:pt x="14449" y="648755"/>
                </a:cubicBezTo>
                <a:cubicBezTo>
                  <a:pt x="17408" y="637351"/>
                  <a:pt x="21636" y="625736"/>
                  <a:pt x="27553" y="615599"/>
                </a:cubicBezTo>
                <a:cubicBezTo>
                  <a:pt x="37487" y="598916"/>
                  <a:pt x="49746" y="583711"/>
                  <a:pt x="59891" y="567238"/>
                </a:cubicBezTo>
                <a:cubicBezTo>
                  <a:pt x="76165" y="540840"/>
                  <a:pt x="90537" y="513387"/>
                  <a:pt x="107234" y="487200"/>
                </a:cubicBezTo>
                <a:cubicBezTo>
                  <a:pt x="118225" y="469883"/>
                  <a:pt x="129004" y="452566"/>
                  <a:pt x="143587" y="437572"/>
                </a:cubicBezTo>
                <a:cubicBezTo>
                  <a:pt x="150985" y="430180"/>
                  <a:pt x="154155" y="418565"/>
                  <a:pt x="160707" y="406105"/>
                </a:cubicBezTo>
                <a:cubicBezTo>
                  <a:pt x="153521" y="406105"/>
                  <a:pt x="147814" y="404627"/>
                  <a:pt x="143376" y="406317"/>
                </a:cubicBezTo>
                <a:cubicBezTo>
                  <a:pt x="112941" y="418565"/>
                  <a:pt x="81026" y="422578"/>
                  <a:pt x="48900" y="423634"/>
                </a:cubicBezTo>
                <a:cubicBezTo>
                  <a:pt x="36219" y="424056"/>
                  <a:pt x="22692" y="418565"/>
                  <a:pt x="10434" y="413286"/>
                </a:cubicBezTo>
                <a:cubicBezTo>
                  <a:pt x="923" y="409273"/>
                  <a:pt x="-4784" y="401037"/>
                  <a:pt x="5361" y="387310"/>
                </a:cubicBezTo>
                <a:cubicBezTo>
                  <a:pt x="64963" y="382453"/>
                  <a:pt x="125411" y="363024"/>
                  <a:pt x="186069" y="346552"/>
                </a:cubicBezTo>
                <a:cubicBezTo>
                  <a:pt x="170429" y="288265"/>
                  <a:pt x="154155" y="232090"/>
                  <a:pt x="140840" y="175493"/>
                </a:cubicBezTo>
                <a:cubicBezTo>
                  <a:pt x="127524" y="118474"/>
                  <a:pt x="116956" y="61243"/>
                  <a:pt x="104275" y="0"/>
                </a:cubicBezTo>
                <a:cubicBezTo>
                  <a:pt x="119915" y="2957"/>
                  <a:pt x="131963" y="5068"/>
                  <a:pt x="142953" y="7180"/>
                </a:cubicBezTo>
                <a:cubicBezTo>
                  <a:pt x="154366" y="46038"/>
                  <a:pt x="165779" y="83417"/>
                  <a:pt x="176136" y="121008"/>
                </a:cubicBezTo>
                <a:cubicBezTo>
                  <a:pt x="182265" y="143393"/>
                  <a:pt x="186703" y="166201"/>
                  <a:pt x="192199" y="189009"/>
                </a:cubicBezTo>
                <a:cubicBezTo>
                  <a:pt x="194735" y="199146"/>
                  <a:pt x="197483" y="209494"/>
                  <a:pt x="200442" y="219631"/>
                </a:cubicBezTo>
                <a:cubicBezTo>
                  <a:pt x="208050" y="245395"/>
                  <a:pt x="215448" y="271371"/>
                  <a:pt x="223479" y="297135"/>
                </a:cubicBezTo>
                <a:cubicBezTo>
                  <a:pt x="227918" y="311284"/>
                  <a:pt x="233624" y="312551"/>
                  <a:pt x="243346" y="301992"/>
                </a:cubicBezTo>
                <a:cubicBezTo>
                  <a:pt x="246305" y="298824"/>
                  <a:pt x="248208" y="294389"/>
                  <a:pt x="250744" y="290799"/>
                </a:cubicBezTo>
                <a:cubicBezTo>
                  <a:pt x="256450" y="283197"/>
                  <a:pt x="262157" y="275383"/>
                  <a:pt x="267864" y="267992"/>
                </a:cubicBezTo>
                <a:cubicBezTo>
                  <a:pt x="270611" y="264613"/>
                  <a:pt x="275261" y="261656"/>
                  <a:pt x="276106" y="257855"/>
                </a:cubicBezTo>
                <a:cubicBezTo>
                  <a:pt x="278431" y="247296"/>
                  <a:pt x="285406" y="241594"/>
                  <a:pt x="293438" y="235258"/>
                </a:cubicBezTo>
                <a:cubicBezTo>
                  <a:pt x="299990" y="230190"/>
                  <a:pt x="303794" y="221320"/>
                  <a:pt x="309289" y="214562"/>
                </a:cubicBezTo>
                <a:cubicBezTo>
                  <a:pt x="323239" y="197668"/>
                  <a:pt x="338245" y="181406"/>
                  <a:pt x="351771" y="164301"/>
                </a:cubicBezTo>
                <a:cubicBezTo>
                  <a:pt x="360437" y="153108"/>
                  <a:pt x="364875" y="137692"/>
                  <a:pt x="375232" y="129033"/>
                </a:cubicBezTo>
                <a:cubicBezTo>
                  <a:pt x="396579" y="111505"/>
                  <a:pt x="403765" y="82361"/>
                  <a:pt x="428704" y="68423"/>
                </a:cubicBezTo>
                <a:cubicBezTo>
                  <a:pt x="429761" y="67790"/>
                  <a:pt x="430184" y="66312"/>
                  <a:pt x="431029" y="65256"/>
                </a:cubicBezTo>
                <a:cubicBezTo>
                  <a:pt x="439061" y="52373"/>
                  <a:pt x="447092" y="39280"/>
                  <a:pt x="455124" y="26398"/>
                </a:cubicBezTo>
                <a:cubicBezTo>
                  <a:pt x="473300" y="29777"/>
                  <a:pt x="488729" y="32522"/>
                  <a:pt x="508174" y="36112"/>
                </a:cubicBezTo>
                <a:cubicBezTo>
                  <a:pt x="439906" y="130300"/>
                  <a:pt x="370159" y="219208"/>
                  <a:pt x="298721" y="310651"/>
                </a:cubicBezTo>
                <a:cubicBezTo>
                  <a:pt x="324295" y="314452"/>
                  <a:pt x="344797" y="309172"/>
                  <a:pt x="364875" y="304737"/>
                </a:cubicBezTo>
                <a:cubicBezTo>
                  <a:pt x="387913" y="299669"/>
                  <a:pt x="410739" y="295023"/>
                  <a:pt x="433988" y="290588"/>
                </a:cubicBezTo>
                <a:cubicBezTo>
                  <a:pt x="435468" y="290377"/>
                  <a:pt x="437581" y="289110"/>
                  <a:pt x="438215" y="289532"/>
                </a:cubicBezTo>
                <a:cubicBezTo>
                  <a:pt x="455335" y="302626"/>
                  <a:pt x="476048" y="294601"/>
                  <a:pt x="494647" y="298824"/>
                </a:cubicBezTo>
                <a:cubicBezTo>
                  <a:pt x="495070" y="301781"/>
                  <a:pt x="496338" y="305582"/>
                  <a:pt x="495493" y="306005"/>
                </a:cubicBezTo>
                <a:cubicBezTo>
                  <a:pt x="482811" y="313396"/>
                  <a:pt x="477527" y="329446"/>
                  <a:pt x="460830" y="332825"/>
                </a:cubicBezTo>
                <a:cubicBezTo>
                  <a:pt x="420039" y="341272"/>
                  <a:pt x="379459" y="351409"/>
                  <a:pt x="338879" y="360912"/>
                </a:cubicBezTo>
                <a:cubicBezTo>
                  <a:pt x="334440" y="361968"/>
                  <a:pt x="330002" y="363658"/>
                  <a:pt x="325563" y="363446"/>
                </a:cubicBezTo>
                <a:cubicBezTo>
                  <a:pt x="301046" y="361757"/>
                  <a:pt x="280334" y="371894"/>
                  <a:pt x="257930" y="383931"/>
                </a:cubicBezTo>
                <a:cubicBezTo>
                  <a:pt x="278009" y="461224"/>
                  <a:pt x="313094" y="534083"/>
                  <a:pt x="335920" y="6117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1"/>
          <p:cNvSpPr/>
          <p:nvPr/>
        </p:nvSpPr>
        <p:spPr>
          <a:xfrm rot="-7569224">
            <a:off x="-4559240" y="7609592"/>
            <a:ext cx="7380541" cy="7123009"/>
          </a:xfrm>
          <a:custGeom>
            <a:avLst/>
            <a:gdLst/>
            <a:ahLst/>
            <a:cxnLst/>
            <a:rect l="l" t="t" r="r" b="b"/>
            <a:pathLst>
              <a:path w="7379964" h="7122453" extrusionOk="0">
                <a:moveTo>
                  <a:pt x="3759481" y="35143"/>
                </a:moveTo>
                <a:cubicBezTo>
                  <a:pt x="4561228" y="242266"/>
                  <a:pt x="4997377" y="1055106"/>
                  <a:pt x="5672043" y="1473337"/>
                </a:cubicBezTo>
                <a:cubicBezTo>
                  <a:pt x="6163689" y="1778042"/>
                  <a:pt x="6802193" y="1898506"/>
                  <a:pt x="7134139" y="2372393"/>
                </a:cubicBezTo>
                <a:cubicBezTo>
                  <a:pt x="7525714" y="2943418"/>
                  <a:pt x="7317454" y="3675654"/>
                  <a:pt x="7336937" y="4320790"/>
                </a:cubicBezTo>
                <a:cubicBezTo>
                  <a:pt x="7353025" y="4799695"/>
                  <a:pt x="7480845" y="5331747"/>
                  <a:pt x="7201000" y="5720599"/>
                </a:cubicBezTo>
                <a:cubicBezTo>
                  <a:pt x="6682492" y="6396589"/>
                  <a:pt x="5686655" y="6013641"/>
                  <a:pt x="4982027" y="6255752"/>
                </a:cubicBezTo>
                <a:cubicBezTo>
                  <a:pt x="4366990" y="6467598"/>
                  <a:pt x="3911949" y="7152298"/>
                  <a:pt x="3216029" y="7121443"/>
                </a:cubicBezTo>
                <a:cubicBezTo>
                  <a:pt x="2515681" y="7069035"/>
                  <a:pt x="2161301" y="6357468"/>
                  <a:pt x="1750096" y="5879300"/>
                </a:cubicBezTo>
                <a:cubicBezTo>
                  <a:pt x="1094913" y="5150017"/>
                  <a:pt x="-129257" y="4546365"/>
                  <a:pt x="11108" y="3410071"/>
                </a:cubicBezTo>
                <a:cubicBezTo>
                  <a:pt x="232798" y="2356449"/>
                  <a:pt x="1822861" y="1660825"/>
                  <a:pt x="2415463" y="608236"/>
                </a:cubicBezTo>
                <a:cubicBezTo>
                  <a:pt x="2717889" y="176128"/>
                  <a:pt x="3215881" y="-101708"/>
                  <a:pt x="3759481" y="351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1"/>
          <p:cNvSpPr/>
          <p:nvPr/>
        </p:nvSpPr>
        <p:spPr>
          <a:xfrm rot="-9805461">
            <a:off x="14899758" y="-2066963"/>
            <a:ext cx="5167786" cy="4987467"/>
          </a:xfrm>
          <a:custGeom>
            <a:avLst/>
            <a:gdLst/>
            <a:ahLst/>
            <a:cxnLst/>
            <a:rect l="l" t="t" r="r" b="b"/>
            <a:pathLst>
              <a:path w="5172881" h="4992384" extrusionOk="0">
                <a:moveTo>
                  <a:pt x="2635155" y="24633"/>
                </a:moveTo>
                <a:cubicBezTo>
                  <a:pt x="3197128" y="169813"/>
                  <a:pt x="3502841" y="739562"/>
                  <a:pt x="3975739" y="1032715"/>
                </a:cubicBezTo>
                <a:cubicBezTo>
                  <a:pt x="4320351" y="1246294"/>
                  <a:pt x="4767901" y="1330731"/>
                  <a:pt x="5000574" y="1662895"/>
                </a:cubicBezTo>
                <a:cubicBezTo>
                  <a:pt x="5275043" y="2063148"/>
                  <a:pt x="5129066" y="2576398"/>
                  <a:pt x="5142723" y="3028597"/>
                </a:cubicBezTo>
                <a:cubicBezTo>
                  <a:pt x="5153999" y="3364279"/>
                  <a:pt x="5243593" y="3737213"/>
                  <a:pt x="5047440" y="4009774"/>
                </a:cubicBezTo>
                <a:cubicBezTo>
                  <a:pt x="4683999" y="4483600"/>
                  <a:pt x="3985981" y="4215178"/>
                  <a:pt x="3492082" y="4384882"/>
                </a:cubicBezTo>
                <a:cubicBezTo>
                  <a:pt x="3060980" y="4533373"/>
                  <a:pt x="2742025" y="5013303"/>
                  <a:pt x="2254230" y="4991676"/>
                </a:cubicBezTo>
                <a:cubicBezTo>
                  <a:pt x="1763331" y="4954941"/>
                  <a:pt x="1514933" y="4456178"/>
                  <a:pt x="1226705" y="4121013"/>
                </a:cubicBezTo>
                <a:cubicBezTo>
                  <a:pt x="767463" y="3609832"/>
                  <a:pt x="-90601" y="3186711"/>
                  <a:pt x="7786" y="2390242"/>
                </a:cubicBezTo>
                <a:cubicBezTo>
                  <a:pt x="163177" y="1651720"/>
                  <a:pt x="1277709" y="1164132"/>
                  <a:pt x="1693085" y="426335"/>
                </a:cubicBezTo>
                <a:cubicBezTo>
                  <a:pt x="1905066" y="123455"/>
                  <a:pt x="2254127" y="-71291"/>
                  <a:pt x="2635155" y="246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/>
          <p:nvPr/>
        </p:nvSpPr>
        <p:spPr>
          <a:xfrm>
            <a:off x="1439356" y="5497588"/>
            <a:ext cx="6225235" cy="512807"/>
          </a:xfrm>
          <a:custGeom>
            <a:avLst/>
            <a:gdLst/>
            <a:ahLst/>
            <a:cxnLst/>
            <a:rect l="l" t="t" r="r" b="b"/>
            <a:pathLst>
              <a:path w="6225235" h="512807" extrusionOk="0">
                <a:moveTo>
                  <a:pt x="6169528" y="0"/>
                </a:moveTo>
                <a:cubicBezTo>
                  <a:pt x="6178755" y="31940"/>
                  <a:pt x="6184078" y="57846"/>
                  <a:pt x="6193660" y="82688"/>
                </a:cubicBezTo>
                <a:cubicBezTo>
                  <a:pt x="6202887" y="106821"/>
                  <a:pt x="6234827" y="121371"/>
                  <a:pt x="6222406" y="156860"/>
                </a:cubicBezTo>
                <a:cubicBezTo>
                  <a:pt x="6181949" y="167861"/>
                  <a:pt x="6142911" y="176024"/>
                  <a:pt x="6096776" y="166087"/>
                </a:cubicBezTo>
                <a:cubicBezTo>
                  <a:pt x="6044607" y="154730"/>
                  <a:pt x="5988536" y="160763"/>
                  <a:pt x="5934238" y="161118"/>
                </a:cubicBezTo>
                <a:cubicBezTo>
                  <a:pt x="5779508" y="162183"/>
                  <a:pt x="5624777" y="162183"/>
                  <a:pt x="5470402" y="166087"/>
                </a:cubicBezTo>
                <a:cubicBezTo>
                  <a:pt x="5322414" y="169991"/>
                  <a:pt x="5174781" y="179218"/>
                  <a:pt x="5026794" y="184541"/>
                </a:cubicBezTo>
                <a:cubicBezTo>
                  <a:pt x="4847931" y="190929"/>
                  <a:pt x="4669423" y="194833"/>
                  <a:pt x="4490561" y="201930"/>
                </a:cubicBezTo>
                <a:cubicBezTo>
                  <a:pt x="4355349" y="207254"/>
                  <a:pt x="4220137" y="217190"/>
                  <a:pt x="4084926" y="223223"/>
                </a:cubicBezTo>
                <a:cubicBezTo>
                  <a:pt x="3927001" y="230676"/>
                  <a:pt x="3768722" y="235999"/>
                  <a:pt x="3610443" y="242742"/>
                </a:cubicBezTo>
                <a:cubicBezTo>
                  <a:pt x="3574954" y="244162"/>
                  <a:pt x="3539465" y="247711"/>
                  <a:pt x="3503977" y="250195"/>
                </a:cubicBezTo>
                <a:cubicBezTo>
                  <a:pt x="3322985" y="262616"/>
                  <a:pt x="3142348" y="275037"/>
                  <a:pt x="2961356" y="287458"/>
                </a:cubicBezTo>
                <a:cubicBezTo>
                  <a:pt x="2824725" y="296685"/>
                  <a:pt x="2687738" y="305912"/>
                  <a:pt x="2551107" y="315139"/>
                </a:cubicBezTo>
                <a:cubicBezTo>
                  <a:pt x="2434704" y="322946"/>
                  <a:pt x="2317947" y="330044"/>
                  <a:pt x="2201544" y="338561"/>
                </a:cubicBezTo>
                <a:cubicBezTo>
                  <a:pt x="2087271" y="346724"/>
                  <a:pt x="1973352" y="357370"/>
                  <a:pt x="1859434" y="365178"/>
                </a:cubicBezTo>
                <a:cubicBezTo>
                  <a:pt x="1607464" y="382922"/>
                  <a:pt x="1355140" y="396053"/>
                  <a:pt x="1103526" y="417346"/>
                </a:cubicBezTo>
                <a:cubicBezTo>
                  <a:pt x="866462" y="437575"/>
                  <a:pt x="630463" y="466320"/>
                  <a:pt x="393753" y="489743"/>
                </a:cubicBezTo>
                <a:cubicBezTo>
                  <a:pt x="292256" y="499680"/>
                  <a:pt x="190049" y="507132"/>
                  <a:pt x="88196" y="512456"/>
                </a:cubicBezTo>
                <a:cubicBezTo>
                  <a:pt x="36383" y="515295"/>
                  <a:pt x="18284" y="501099"/>
                  <a:pt x="5508" y="463836"/>
                </a:cubicBezTo>
                <a:cubicBezTo>
                  <a:pt x="-11172" y="412023"/>
                  <a:pt x="10476" y="376179"/>
                  <a:pt x="64419" y="383277"/>
                </a:cubicBezTo>
                <a:cubicBezTo>
                  <a:pt x="131492" y="392504"/>
                  <a:pt x="195372" y="380438"/>
                  <a:pt x="260671" y="372985"/>
                </a:cubicBezTo>
                <a:cubicBezTo>
                  <a:pt x="369621" y="360564"/>
                  <a:pt x="478571" y="347434"/>
                  <a:pt x="587521" y="336077"/>
                </a:cubicBezTo>
                <a:cubicBezTo>
                  <a:pt x="702859" y="324011"/>
                  <a:pt x="817488" y="300944"/>
                  <a:pt x="934600" y="300589"/>
                </a:cubicBezTo>
                <a:cubicBezTo>
                  <a:pt x="1016224" y="300234"/>
                  <a:pt x="1097493" y="282135"/>
                  <a:pt x="1179472" y="277876"/>
                </a:cubicBezTo>
                <a:cubicBezTo>
                  <a:pt x="1259676" y="273617"/>
                  <a:pt x="1340235" y="265455"/>
                  <a:pt x="1421149" y="272908"/>
                </a:cubicBezTo>
                <a:cubicBezTo>
                  <a:pt x="1430376" y="273617"/>
                  <a:pt x="1440668" y="270423"/>
                  <a:pt x="1449895" y="267229"/>
                </a:cubicBezTo>
                <a:cubicBezTo>
                  <a:pt x="1457348" y="264745"/>
                  <a:pt x="1467639" y="254453"/>
                  <a:pt x="1470478" y="256583"/>
                </a:cubicBezTo>
                <a:cubicBezTo>
                  <a:pt x="1509871" y="283554"/>
                  <a:pt x="1545359" y="248420"/>
                  <a:pt x="1583687" y="250905"/>
                </a:cubicBezTo>
                <a:cubicBezTo>
                  <a:pt x="1622015" y="253389"/>
                  <a:pt x="1662472" y="237064"/>
                  <a:pt x="1699380" y="243807"/>
                </a:cubicBezTo>
                <a:cubicBezTo>
                  <a:pt x="1750129" y="253034"/>
                  <a:pt x="1796264" y="233515"/>
                  <a:pt x="1844174" y="233870"/>
                </a:cubicBezTo>
                <a:cubicBezTo>
                  <a:pt x="1933605" y="234580"/>
                  <a:pt x="2021262" y="211867"/>
                  <a:pt x="2109274" y="215416"/>
                </a:cubicBezTo>
                <a:cubicBezTo>
                  <a:pt x="2193027" y="218965"/>
                  <a:pt x="2277135" y="217900"/>
                  <a:pt x="2356275" y="201220"/>
                </a:cubicBezTo>
                <a:cubicBezTo>
                  <a:pt x="2451384" y="181347"/>
                  <a:pt x="2548268" y="206899"/>
                  <a:pt x="2640893" y="176733"/>
                </a:cubicBezTo>
                <a:cubicBezTo>
                  <a:pt x="2771846" y="190574"/>
                  <a:pt x="2899251" y="150472"/>
                  <a:pt x="3029139" y="149407"/>
                </a:cubicBezTo>
                <a:cubicBezTo>
                  <a:pt x="3112182" y="148697"/>
                  <a:pt x="3194871" y="146923"/>
                  <a:pt x="3277914" y="143019"/>
                </a:cubicBezTo>
                <a:cubicBezTo>
                  <a:pt x="3316952" y="141245"/>
                  <a:pt x="3355634" y="132018"/>
                  <a:pt x="3394672" y="128824"/>
                </a:cubicBezTo>
                <a:cubicBezTo>
                  <a:pt x="3426257" y="126339"/>
                  <a:pt x="3458196" y="128824"/>
                  <a:pt x="3489781" y="127404"/>
                </a:cubicBezTo>
                <a:cubicBezTo>
                  <a:pt x="3590214" y="123500"/>
                  <a:pt x="3691002" y="121016"/>
                  <a:pt x="3791080" y="113564"/>
                </a:cubicBezTo>
                <a:cubicBezTo>
                  <a:pt x="3832956" y="110370"/>
                  <a:pt x="3878027" y="135567"/>
                  <a:pt x="3917774" y="102562"/>
                </a:cubicBezTo>
                <a:cubicBezTo>
                  <a:pt x="3920613" y="100078"/>
                  <a:pt x="3931260" y="108950"/>
                  <a:pt x="3938713" y="110370"/>
                </a:cubicBezTo>
                <a:cubicBezTo>
                  <a:pt x="3957876" y="113564"/>
                  <a:pt x="3985912" y="124920"/>
                  <a:pt x="3995494" y="116403"/>
                </a:cubicBezTo>
                <a:cubicBezTo>
                  <a:pt x="4032757" y="83043"/>
                  <a:pt x="4077118" y="96174"/>
                  <a:pt x="4117220" y="92625"/>
                </a:cubicBezTo>
                <a:cubicBezTo>
                  <a:pt x="4205942" y="84818"/>
                  <a:pt x="4295373" y="84108"/>
                  <a:pt x="4384805" y="82334"/>
                </a:cubicBezTo>
                <a:cubicBezTo>
                  <a:pt x="4450813" y="81269"/>
                  <a:pt x="4516467" y="84108"/>
                  <a:pt x="4582476" y="84108"/>
                </a:cubicBezTo>
                <a:cubicBezTo>
                  <a:pt x="4596671" y="84108"/>
                  <a:pt x="4610867" y="80914"/>
                  <a:pt x="4625062" y="78075"/>
                </a:cubicBezTo>
                <a:cubicBezTo>
                  <a:pt x="4635354" y="75946"/>
                  <a:pt x="4646711" y="67073"/>
                  <a:pt x="4654873" y="69913"/>
                </a:cubicBezTo>
                <a:cubicBezTo>
                  <a:pt x="4747498" y="101497"/>
                  <a:pt x="4839059" y="54298"/>
                  <a:pt x="4933104" y="67073"/>
                </a:cubicBezTo>
                <a:cubicBezTo>
                  <a:pt x="5004081" y="76655"/>
                  <a:pt x="5078962" y="56427"/>
                  <a:pt x="5152424" y="51459"/>
                </a:cubicBezTo>
                <a:cubicBezTo>
                  <a:pt x="5171942" y="50039"/>
                  <a:pt x="5191816" y="55007"/>
                  <a:pt x="5211690" y="57137"/>
                </a:cubicBezTo>
                <a:cubicBezTo>
                  <a:pt x="5217722" y="57846"/>
                  <a:pt x="5225885" y="61750"/>
                  <a:pt x="5229434" y="59266"/>
                </a:cubicBezTo>
                <a:cubicBezTo>
                  <a:pt x="5265987" y="34424"/>
                  <a:pt x="5308574" y="40102"/>
                  <a:pt x="5348676" y="37973"/>
                </a:cubicBezTo>
                <a:cubicBezTo>
                  <a:pt x="5428525" y="33714"/>
                  <a:pt x="5508729" y="33714"/>
                  <a:pt x="5588579" y="32295"/>
                </a:cubicBezTo>
                <a:cubicBezTo>
                  <a:pt x="5600645" y="31940"/>
                  <a:pt x="5613776" y="37618"/>
                  <a:pt x="5625132" y="35489"/>
                </a:cubicBezTo>
                <a:cubicBezTo>
                  <a:pt x="5716338" y="19164"/>
                  <a:pt x="5808253" y="21293"/>
                  <a:pt x="5900169" y="22358"/>
                </a:cubicBezTo>
                <a:cubicBezTo>
                  <a:pt x="5970437" y="23422"/>
                  <a:pt x="6040704" y="22358"/>
                  <a:pt x="6110971" y="19519"/>
                </a:cubicBezTo>
                <a:cubicBezTo>
                  <a:pt x="6127651" y="19519"/>
                  <a:pt x="6145040" y="8517"/>
                  <a:pt x="61695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5935424" y="0"/>
            <a:ext cx="12425148" cy="14776239"/>
            <a:chOff x="-59690" y="0"/>
            <a:chExt cx="3432810" cy="4436110"/>
          </a:xfrm>
        </p:grpSpPr>
        <p:sp>
          <p:nvSpPr>
            <p:cNvPr id="163" name="Google Shape;163;p16"/>
            <p:cNvSpPr/>
            <p:nvPr/>
          </p:nvSpPr>
          <p:spPr>
            <a:xfrm>
              <a:off x="-59690" y="0"/>
              <a:ext cx="1205230" cy="4436110"/>
            </a:xfrm>
            <a:custGeom>
              <a:avLst/>
              <a:gdLst/>
              <a:ahLst/>
              <a:cxnLst/>
              <a:rect l="l" t="t" r="r" b="b"/>
              <a:pathLst>
                <a:path w="1205230" h="4436110" extrusionOk="0">
                  <a:moveTo>
                    <a:pt x="720090" y="2504440"/>
                  </a:moveTo>
                  <a:cubicBezTo>
                    <a:pt x="1205230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139190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lnTo>
                    <a:pt x="720090" y="2504440"/>
                  </a:lnTo>
                  <a:close/>
                </a:path>
              </a:pathLst>
            </a:custGeom>
            <a:solidFill>
              <a:srgbClr val="F8ED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25730" y="0"/>
              <a:ext cx="1019810" cy="4436110"/>
            </a:xfrm>
            <a:custGeom>
              <a:avLst/>
              <a:gdLst/>
              <a:ahLst/>
              <a:cxnLst/>
              <a:rect l="l" t="t" r="r" b="b"/>
              <a:pathLst>
                <a:path w="1019810" h="4436110" extrusionOk="0">
                  <a:moveTo>
                    <a:pt x="511810" y="3030220"/>
                  </a:moveTo>
                  <a:cubicBezTo>
                    <a:pt x="892810" y="1957070"/>
                    <a:pt x="1009650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1019810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solidFill>
              <a:srgbClr val="B9C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37820" y="0"/>
              <a:ext cx="3035300" cy="4436110"/>
            </a:xfrm>
            <a:custGeom>
              <a:avLst/>
              <a:gdLst/>
              <a:ahLst/>
              <a:cxnLst/>
              <a:rect l="l" t="t" r="r" b="b"/>
              <a:pathLst>
                <a:path w="3035300" h="4436110" extrusionOk="0">
                  <a:moveTo>
                    <a:pt x="1898650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795020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3035300" y="4436110"/>
                  </a:lnTo>
                  <a:lnTo>
                    <a:pt x="3035300" y="0"/>
                  </a:lnTo>
                  <a:lnTo>
                    <a:pt x="1898650" y="0"/>
                  </a:lnTo>
                  <a:close/>
                </a:path>
              </a:pathLst>
            </a:custGeom>
            <a:solidFill>
              <a:srgbClr val="CDDA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6"/>
          <p:cNvSpPr/>
          <p:nvPr/>
        </p:nvSpPr>
        <p:spPr>
          <a:xfrm rot="-3046867">
            <a:off x="-34089" y="-96064"/>
            <a:ext cx="2127560" cy="2856037"/>
          </a:xfrm>
          <a:custGeom>
            <a:avLst/>
            <a:gdLst/>
            <a:ahLst/>
            <a:cxnLst/>
            <a:rect l="l" t="t" r="r" b="b"/>
            <a:pathLst>
              <a:path w="2126836" h="2855065" extrusionOk="0">
                <a:moveTo>
                  <a:pt x="1888545" y="1560877"/>
                </a:moveTo>
                <a:cubicBezTo>
                  <a:pt x="1850948" y="1541549"/>
                  <a:pt x="1812821" y="1522750"/>
                  <a:pt x="1776018" y="1504216"/>
                </a:cubicBezTo>
                <a:cubicBezTo>
                  <a:pt x="1736038" y="1520103"/>
                  <a:pt x="1719358" y="1560347"/>
                  <a:pt x="1689439" y="1586559"/>
                </a:cubicBezTo>
                <a:cubicBezTo>
                  <a:pt x="1649988" y="1621244"/>
                  <a:pt x="1629601" y="1672874"/>
                  <a:pt x="1631984" y="1731388"/>
                </a:cubicBezTo>
                <a:cubicBezTo>
                  <a:pt x="1635161" y="1818497"/>
                  <a:pt x="1689968" y="1868803"/>
                  <a:pt x="1784755" y="1841796"/>
                </a:cubicBezTo>
                <a:cubicBezTo>
                  <a:pt x="1849624" y="1823263"/>
                  <a:pt x="1893046" y="1783812"/>
                  <a:pt x="1918728" y="1721591"/>
                </a:cubicBezTo>
                <a:cubicBezTo>
                  <a:pt x="1940704" y="1668373"/>
                  <a:pt x="1924553" y="1620715"/>
                  <a:pt x="1903372" y="1573056"/>
                </a:cubicBezTo>
                <a:cubicBezTo>
                  <a:pt x="1900989" y="1568026"/>
                  <a:pt x="1894370" y="1563789"/>
                  <a:pt x="1888545" y="1560877"/>
                </a:cubicBezTo>
                <a:close/>
                <a:moveTo>
                  <a:pt x="1739215" y="1770309"/>
                </a:moveTo>
                <a:cubicBezTo>
                  <a:pt x="1751924" y="1703587"/>
                  <a:pt x="1756425" y="1644544"/>
                  <a:pt x="1822882" y="1604564"/>
                </a:cubicBezTo>
                <a:cubicBezTo>
                  <a:pt x="1813880" y="1670491"/>
                  <a:pt x="1805672" y="1728211"/>
                  <a:pt x="1739215" y="1770309"/>
                </a:cubicBezTo>
                <a:close/>
                <a:moveTo>
                  <a:pt x="244332" y="1860595"/>
                </a:moveTo>
                <a:cubicBezTo>
                  <a:pt x="214678" y="1849475"/>
                  <a:pt x="184230" y="1839943"/>
                  <a:pt x="154311" y="1829882"/>
                </a:cubicBezTo>
                <a:cubicBezTo>
                  <a:pt x="156694" y="1824057"/>
                  <a:pt x="156959" y="1819821"/>
                  <a:pt x="159077" y="1818232"/>
                </a:cubicBezTo>
                <a:cubicBezTo>
                  <a:pt x="170992" y="1810024"/>
                  <a:pt x="183436" y="1802611"/>
                  <a:pt x="195615" y="1795197"/>
                </a:cubicBezTo>
                <a:cubicBezTo>
                  <a:pt x="195880" y="1791225"/>
                  <a:pt x="196409" y="1787519"/>
                  <a:pt x="196674" y="1783547"/>
                </a:cubicBezTo>
                <a:cubicBezTo>
                  <a:pt x="170727" y="1781429"/>
                  <a:pt x="144779" y="1780900"/>
                  <a:pt x="119362" y="1777193"/>
                </a:cubicBezTo>
                <a:cubicBezTo>
                  <a:pt x="82559" y="1771897"/>
                  <a:pt x="54493" y="1791225"/>
                  <a:pt x="40990" y="1818497"/>
                </a:cubicBezTo>
                <a:cubicBezTo>
                  <a:pt x="21397" y="1857947"/>
                  <a:pt x="4982" y="1901634"/>
                  <a:pt x="745" y="1944791"/>
                </a:cubicBezTo>
                <a:cubicBezTo>
                  <a:pt x="-4550" y="1998539"/>
                  <a:pt x="18220" y="2045933"/>
                  <a:pt x="73821" y="2067379"/>
                </a:cubicBezTo>
                <a:cubicBezTo>
                  <a:pt x="93679" y="2075057"/>
                  <a:pt x="115390" y="2078499"/>
                  <a:pt x="136572" y="2081412"/>
                </a:cubicBezTo>
                <a:cubicBezTo>
                  <a:pt x="205676" y="2090414"/>
                  <a:pt x="285636" y="2032165"/>
                  <a:pt x="298610" y="1963855"/>
                </a:cubicBezTo>
                <a:cubicBezTo>
                  <a:pt x="305759" y="1925728"/>
                  <a:pt x="279017" y="1873569"/>
                  <a:pt x="244332" y="1860595"/>
                </a:cubicBezTo>
                <a:close/>
                <a:moveTo>
                  <a:pt x="158018" y="2009130"/>
                </a:moveTo>
                <a:cubicBezTo>
                  <a:pt x="155635" y="2006218"/>
                  <a:pt x="153252" y="2003570"/>
                  <a:pt x="150869" y="2000657"/>
                </a:cubicBezTo>
                <a:cubicBezTo>
                  <a:pt x="158812" y="1994833"/>
                  <a:pt x="166490" y="1988743"/>
                  <a:pt x="174434" y="1982918"/>
                </a:cubicBezTo>
                <a:cubicBezTo>
                  <a:pt x="176552" y="1985301"/>
                  <a:pt x="178935" y="1987684"/>
                  <a:pt x="181053" y="1990331"/>
                </a:cubicBezTo>
                <a:cubicBezTo>
                  <a:pt x="173374" y="1996421"/>
                  <a:pt x="165696" y="2002776"/>
                  <a:pt x="158018" y="2009130"/>
                </a:cubicBezTo>
                <a:close/>
                <a:moveTo>
                  <a:pt x="832648" y="344530"/>
                </a:moveTo>
                <a:cubicBezTo>
                  <a:pt x="893280" y="337381"/>
                  <a:pt x="947028" y="288134"/>
                  <a:pt x="958943" y="226443"/>
                </a:cubicBezTo>
                <a:cubicBezTo>
                  <a:pt x="963973" y="200496"/>
                  <a:pt x="965297" y="173754"/>
                  <a:pt x="969269" y="138540"/>
                </a:cubicBezTo>
                <a:cubicBezTo>
                  <a:pt x="969533" y="116035"/>
                  <a:pt x="948087" y="73937"/>
                  <a:pt x="921081" y="53020"/>
                </a:cubicBezTo>
                <a:cubicBezTo>
                  <a:pt x="904136" y="39781"/>
                  <a:pt x="887190" y="26808"/>
                  <a:pt x="870510" y="13305"/>
                </a:cubicBezTo>
                <a:cubicBezTo>
                  <a:pt x="849064" y="-4170"/>
                  <a:pt x="834766" y="-4964"/>
                  <a:pt x="813585" y="14099"/>
                </a:cubicBezTo>
                <a:cubicBezTo>
                  <a:pt x="804053" y="22572"/>
                  <a:pt x="795845" y="33957"/>
                  <a:pt x="790285" y="45342"/>
                </a:cubicBezTo>
                <a:cubicBezTo>
                  <a:pt x="767780" y="91147"/>
                  <a:pt x="751364" y="138275"/>
                  <a:pt x="739449" y="188317"/>
                </a:cubicBezTo>
                <a:cubicBezTo>
                  <a:pt x="731506" y="221413"/>
                  <a:pt x="733889" y="250537"/>
                  <a:pt x="745010" y="279927"/>
                </a:cubicBezTo>
                <a:cubicBezTo>
                  <a:pt x="758513" y="314876"/>
                  <a:pt x="805377" y="347707"/>
                  <a:pt x="832648" y="344530"/>
                </a:cubicBezTo>
                <a:close/>
                <a:moveTo>
                  <a:pt x="863891" y="144100"/>
                </a:moveTo>
                <a:cubicBezTo>
                  <a:pt x="876070" y="186728"/>
                  <a:pt x="872099" y="198378"/>
                  <a:pt x="833707" y="237034"/>
                </a:cubicBezTo>
                <a:cubicBezTo>
                  <a:pt x="830000" y="200496"/>
                  <a:pt x="843768" y="172960"/>
                  <a:pt x="863891" y="144100"/>
                </a:cubicBezTo>
                <a:close/>
                <a:moveTo>
                  <a:pt x="990715" y="2335060"/>
                </a:moveTo>
                <a:cubicBezTo>
                  <a:pt x="986479" y="2368686"/>
                  <a:pt x="979859" y="2403900"/>
                  <a:pt x="949676" y="2427200"/>
                </a:cubicBezTo>
                <a:cubicBezTo>
                  <a:pt x="939350" y="2435408"/>
                  <a:pt x="929289" y="2444145"/>
                  <a:pt x="919227" y="2452617"/>
                </a:cubicBezTo>
                <a:cubicBezTo>
                  <a:pt x="865744" y="2497628"/>
                  <a:pt x="843504" y="2498158"/>
                  <a:pt x="791344" y="2455530"/>
                </a:cubicBezTo>
                <a:cubicBezTo>
                  <a:pt x="750305" y="2421904"/>
                  <a:pt x="743421" y="2337443"/>
                  <a:pt x="779959" y="2299581"/>
                </a:cubicBezTo>
                <a:cubicBezTo>
                  <a:pt x="788167" y="2291109"/>
                  <a:pt x="801670" y="2288196"/>
                  <a:pt x="813585" y="2282106"/>
                </a:cubicBezTo>
                <a:cubicBezTo>
                  <a:pt x="817556" y="2264102"/>
                  <a:pt x="820998" y="2248216"/>
                  <a:pt x="825235" y="2229417"/>
                </a:cubicBezTo>
                <a:cubicBezTo>
                  <a:pt x="837679" y="2230741"/>
                  <a:pt x="850388" y="2228623"/>
                  <a:pt x="859390" y="2233389"/>
                </a:cubicBezTo>
                <a:cubicBezTo>
                  <a:pt x="887190" y="2248216"/>
                  <a:pt x="915785" y="2257483"/>
                  <a:pt x="946763" y="2263043"/>
                </a:cubicBezTo>
                <a:cubicBezTo>
                  <a:pt x="976153" y="2268338"/>
                  <a:pt x="995481" y="2298787"/>
                  <a:pt x="990715" y="2335060"/>
                </a:cubicBezTo>
                <a:close/>
                <a:moveTo>
                  <a:pt x="1157519" y="1327881"/>
                </a:moveTo>
                <a:cubicBezTo>
                  <a:pt x="1141368" y="1333705"/>
                  <a:pt x="1122570" y="1336353"/>
                  <a:pt x="1109861" y="1346414"/>
                </a:cubicBezTo>
                <a:cubicBezTo>
                  <a:pt x="1085502" y="1366007"/>
                  <a:pt x="1060614" y="1387189"/>
                  <a:pt x="1043669" y="1412871"/>
                </a:cubicBezTo>
                <a:cubicBezTo>
                  <a:pt x="1018251" y="1451792"/>
                  <a:pt x="1015603" y="1519573"/>
                  <a:pt x="1060879" y="1557700"/>
                </a:cubicBezTo>
                <a:cubicBezTo>
                  <a:pt x="1092651" y="1584441"/>
                  <a:pt x="1126012" y="1574910"/>
                  <a:pt x="1160431" y="1568820"/>
                </a:cubicBezTo>
                <a:cubicBezTo>
                  <a:pt x="1195646" y="1562730"/>
                  <a:pt x="1223711" y="1542608"/>
                  <a:pt x="1241715" y="1515072"/>
                </a:cubicBezTo>
                <a:cubicBezTo>
                  <a:pt x="1259190" y="1488330"/>
                  <a:pt x="1271899" y="1455499"/>
                  <a:pt x="1276135" y="1423992"/>
                </a:cubicBezTo>
                <a:cubicBezTo>
                  <a:pt x="1281960" y="1381893"/>
                  <a:pt x="1217357" y="1334765"/>
                  <a:pt x="1157519" y="1327881"/>
                </a:cubicBezTo>
                <a:close/>
                <a:moveTo>
                  <a:pt x="1127865" y="1497597"/>
                </a:moveTo>
                <a:cubicBezTo>
                  <a:pt x="1137397" y="1435112"/>
                  <a:pt x="1144016" y="1426639"/>
                  <a:pt x="1189556" y="1419226"/>
                </a:cubicBezTo>
                <a:cubicBezTo>
                  <a:pt x="1179230" y="1454175"/>
                  <a:pt x="1163873" y="1481182"/>
                  <a:pt x="1127865" y="1497597"/>
                </a:cubicBezTo>
                <a:close/>
                <a:moveTo>
                  <a:pt x="1322735" y="722884"/>
                </a:moveTo>
                <a:cubicBezTo>
                  <a:pt x="1306584" y="749361"/>
                  <a:pt x="1291757" y="776897"/>
                  <a:pt x="1272693" y="801256"/>
                </a:cubicBezTo>
                <a:cubicBezTo>
                  <a:pt x="1256013" y="822702"/>
                  <a:pt x="1232713" y="836205"/>
                  <a:pt x="1204118" y="837000"/>
                </a:cubicBezTo>
                <a:cubicBezTo>
                  <a:pt x="1190880" y="837264"/>
                  <a:pt x="1177377" y="837000"/>
                  <a:pt x="1164403" y="838323"/>
                </a:cubicBezTo>
                <a:cubicBezTo>
                  <a:pt x="1131307" y="841765"/>
                  <a:pt x="1109066" y="833028"/>
                  <a:pt x="1096622" y="803904"/>
                </a:cubicBezTo>
                <a:cubicBezTo>
                  <a:pt x="1082325" y="769748"/>
                  <a:pt x="1077294" y="735328"/>
                  <a:pt x="1096093" y="698790"/>
                </a:cubicBezTo>
                <a:cubicBezTo>
                  <a:pt x="1119657" y="653250"/>
                  <a:pt x="1149841" y="620948"/>
                  <a:pt x="1205972" y="619095"/>
                </a:cubicBezTo>
                <a:cubicBezTo>
                  <a:pt x="1204383" y="624655"/>
                  <a:pt x="1203059" y="629421"/>
                  <a:pt x="1200676" y="638423"/>
                </a:cubicBezTo>
                <a:cubicBezTo>
                  <a:pt x="1246746" y="624655"/>
                  <a:pt x="1275341" y="659075"/>
                  <a:pt x="1310026" y="675756"/>
                </a:cubicBezTo>
                <a:cubicBezTo>
                  <a:pt x="1326706" y="684228"/>
                  <a:pt x="1334914" y="703027"/>
                  <a:pt x="1322735" y="722884"/>
                </a:cubicBezTo>
                <a:close/>
                <a:moveTo>
                  <a:pt x="401075" y="907693"/>
                </a:moveTo>
                <a:cubicBezTo>
                  <a:pt x="396574" y="925168"/>
                  <a:pt x="393397" y="942907"/>
                  <a:pt x="389161" y="960647"/>
                </a:cubicBezTo>
                <a:cubicBezTo>
                  <a:pt x="379629" y="1000891"/>
                  <a:pt x="340179" y="1030810"/>
                  <a:pt x="293579" y="1033987"/>
                </a:cubicBezTo>
                <a:cubicBezTo>
                  <a:pt x="254129" y="1036635"/>
                  <a:pt x="204088" y="1007775"/>
                  <a:pt x="195615" y="971767"/>
                </a:cubicBezTo>
                <a:cubicBezTo>
                  <a:pt x="187407" y="937082"/>
                  <a:pt x="194821" y="903192"/>
                  <a:pt x="218385" y="874332"/>
                </a:cubicBezTo>
                <a:cubicBezTo>
                  <a:pt x="228446" y="861888"/>
                  <a:pt x="237448" y="848649"/>
                  <a:pt x="248039" y="834087"/>
                </a:cubicBezTo>
                <a:cubicBezTo>
                  <a:pt x="271339" y="829321"/>
                  <a:pt x="293315" y="824820"/>
                  <a:pt x="310789" y="821378"/>
                </a:cubicBezTo>
                <a:cubicBezTo>
                  <a:pt x="335148" y="834617"/>
                  <a:pt x="356065" y="846796"/>
                  <a:pt x="378041" y="857652"/>
                </a:cubicBezTo>
                <a:cubicBezTo>
                  <a:pt x="403723" y="870360"/>
                  <a:pt x="408489" y="879363"/>
                  <a:pt x="401075" y="907693"/>
                </a:cubicBezTo>
                <a:close/>
                <a:moveTo>
                  <a:pt x="2095858" y="229621"/>
                </a:moveTo>
                <a:cubicBezTo>
                  <a:pt x="2132132" y="308786"/>
                  <a:pt x="2075736" y="391129"/>
                  <a:pt x="1988098" y="387952"/>
                </a:cubicBezTo>
                <a:cubicBezTo>
                  <a:pt x="1963474" y="387158"/>
                  <a:pt x="1948912" y="370213"/>
                  <a:pt x="1939645" y="350620"/>
                </a:cubicBezTo>
                <a:cubicBezTo>
                  <a:pt x="1920317" y="309845"/>
                  <a:pt x="1937792" y="244448"/>
                  <a:pt x="1973006" y="211352"/>
                </a:cubicBezTo>
                <a:cubicBezTo>
                  <a:pt x="1994452" y="191229"/>
                  <a:pt x="2013251" y="168459"/>
                  <a:pt x="2035756" y="144365"/>
                </a:cubicBezTo>
                <a:cubicBezTo>
                  <a:pt x="2070176" y="165547"/>
                  <a:pt x="2096653" y="181962"/>
                  <a:pt x="2126836" y="200496"/>
                </a:cubicBezTo>
                <a:cubicBezTo>
                  <a:pt x="2115187" y="211352"/>
                  <a:pt x="2105390" y="220618"/>
                  <a:pt x="2095858" y="229621"/>
                </a:cubicBezTo>
                <a:close/>
                <a:moveTo>
                  <a:pt x="226858" y="2716327"/>
                </a:moveTo>
                <a:cubicBezTo>
                  <a:pt x="230035" y="2744392"/>
                  <a:pt x="222092" y="2774576"/>
                  <a:pt x="214149" y="2802641"/>
                </a:cubicBezTo>
                <a:cubicBezTo>
                  <a:pt x="204352" y="2838120"/>
                  <a:pt x="169403" y="2842621"/>
                  <a:pt x="142661" y="2855066"/>
                </a:cubicBezTo>
                <a:cubicBezTo>
                  <a:pt x="104005" y="2841298"/>
                  <a:pt x="92885" y="2818263"/>
                  <a:pt x="94738" y="2776959"/>
                </a:cubicBezTo>
                <a:cubicBezTo>
                  <a:pt x="96592" y="2736979"/>
                  <a:pt x="111419" y="2712091"/>
                  <a:pt x="142132" y="2693292"/>
                </a:cubicBezTo>
                <a:cubicBezTo>
                  <a:pt x="139749" y="2682172"/>
                  <a:pt x="137895" y="2672640"/>
                  <a:pt x="135777" y="2663373"/>
                </a:cubicBezTo>
                <a:cubicBezTo>
                  <a:pt x="165431" y="2653312"/>
                  <a:pt x="223151" y="2683496"/>
                  <a:pt x="226858" y="27163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/>
          <p:nvPr/>
        </p:nvSpPr>
        <p:spPr>
          <a:xfrm rot="-3046867">
            <a:off x="4097329" y="9145830"/>
            <a:ext cx="1701941" cy="2284686"/>
          </a:xfrm>
          <a:custGeom>
            <a:avLst/>
            <a:gdLst/>
            <a:ahLst/>
            <a:cxnLst/>
            <a:rect l="l" t="t" r="r" b="b"/>
            <a:pathLst>
              <a:path w="1701362" h="2283908" extrusionOk="0">
                <a:moveTo>
                  <a:pt x="1510741" y="1248623"/>
                </a:moveTo>
                <a:cubicBezTo>
                  <a:pt x="1480665" y="1233161"/>
                  <a:pt x="1450166" y="1218123"/>
                  <a:pt x="1420725" y="1203297"/>
                </a:cubicBezTo>
                <a:cubicBezTo>
                  <a:pt x="1388743" y="1216005"/>
                  <a:pt x="1375400" y="1248199"/>
                  <a:pt x="1351466" y="1269167"/>
                </a:cubicBezTo>
                <a:cubicBezTo>
                  <a:pt x="1319908" y="1296914"/>
                  <a:pt x="1303599" y="1338215"/>
                  <a:pt x="1305505" y="1385023"/>
                </a:cubicBezTo>
                <a:cubicBezTo>
                  <a:pt x="1308047" y="1454706"/>
                  <a:pt x="1351890" y="1494948"/>
                  <a:pt x="1427715" y="1473344"/>
                </a:cubicBezTo>
                <a:cubicBezTo>
                  <a:pt x="1479606" y="1458518"/>
                  <a:pt x="1514342" y="1426960"/>
                  <a:pt x="1534886" y="1377186"/>
                </a:cubicBezTo>
                <a:cubicBezTo>
                  <a:pt x="1552466" y="1334614"/>
                  <a:pt x="1539546" y="1296490"/>
                  <a:pt x="1522602" y="1258366"/>
                </a:cubicBezTo>
                <a:cubicBezTo>
                  <a:pt x="1520696" y="1254341"/>
                  <a:pt x="1515401" y="1250953"/>
                  <a:pt x="1510741" y="1248623"/>
                </a:cubicBezTo>
                <a:close/>
                <a:moveTo>
                  <a:pt x="1391285" y="1416158"/>
                </a:moveTo>
                <a:cubicBezTo>
                  <a:pt x="1401451" y="1362784"/>
                  <a:pt x="1405052" y="1315552"/>
                  <a:pt x="1458214" y="1283570"/>
                </a:cubicBezTo>
                <a:cubicBezTo>
                  <a:pt x="1451013" y="1336309"/>
                  <a:pt x="1444447" y="1382481"/>
                  <a:pt x="1391285" y="1416158"/>
                </a:cubicBezTo>
                <a:close/>
                <a:moveTo>
                  <a:pt x="195454" y="1488382"/>
                </a:moveTo>
                <a:cubicBezTo>
                  <a:pt x="171732" y="1479486"/>
                  <a:pt x="147375" y="1471862"/>
                  <a:pt x="123441" y="1463813"/>
                </a:cubicBezTo>
                <a:cubicBezTo>
                  <a:pt x="125347" y="1459153"/>
                  <a:pt x="125559" y="1455765"/>
                  <a:pt x="127254" y="1454494"/>
                </a:cubicBezTo>
                <a:cubicBezTo>
                  <a:pt x="136785" y="1447928"/>
                  <a:pt x="146739" y="1441998"/>
                  <a:pt x="156482" y="1436067"/>
                </a:cubicBezTo>
                <a:cubicBezTo>
                  <a:pt x="156694" y="1432890"/>
                  <a:pt x="157118" y="1429925"/>
                  <a:pt x="157329" y="1426748"/>
                </a:cubicBezTo>
                <a:cubicBezTo>
                  <a:pt x="136573" y="1425053"/>
                  <a:pt x="115816" y="1424630"/>
                  <a:pt x="95483" y="1421665"/>
                </a:cubicBezTo>
                <a:cubicBezTo>
                  <a:pt x="66043" y="1417429"/>
                  <a:pt x="43592" y="1432890"/>
                  <a:pt x="32790" y="1454706"/>
                </a:cubicBezTo>
                <a:cubicBezTo>
                  <a:pt x="17117" y="1486264"/>
                  <a:pt x="3985" y="1521211"/>
                  <a:pt x="596" y="1555735"/>
                </a:cubicBezTo>
                <a:cubicBezTo>
                  <a:pt x="-3640" y="1598731"/>
                  <a:pt x="14575" y="1636643"/>
                  <a:pt x="59053" y="1653799"/>
                </a:cubicBezTo>
                <a:cubicBezTo>
                  <a:pt x="74939" y="1659941"/>
                  <a:pt x="92306" y="1662695"/>
                  <a:pt x="109250" y="1665025"/>
                </a:cubicBezTo>
                <a:cubicBezTo>
                  <a:pt x="164531" y="1672226"/>
                  <a:pt x="228495" y="1625629"/>
                  <a:pt x="238873" y="1570985"/>
                </a:cubicBezTo>
                <a:cubicBezTo>
                  <a:pt x="244592" y="1540485"/>
                  <a:pt x="223200" y="1498760"/>
                  <a:pt x="195454" y="1488382"/>
                </a:cubicBezTo>
                <a:close/>
                <a:moveTo>
                  <a:pt x="126406" y="1607203"/>
                </a:moveTo>
                <a:cubicBezTo>
                  <a:pt x="124500" y="1604873"/>
                  <a:pt x="122594" y="1602755"/>
                  <a:pt x="120688" y="1600425"/>
                </a:cubicBezTo>
                <a:cubicBezTo>
                  <a:pt x="127042" y="1595765"/>
                  <a:pt x="133184" y="1590894"/>
                  <a:pt x="139538" y="1586234"/>
                </a:cubicBezTo>
                <a:cubicBezTo>
                  <a:pt x="141232" y="1588141"/>
                  <a:pt x="143139" y="1590047"/>
                  <a:pt x="144833" y="1592165"/>
                </a:cubicBezTo>
                <a:cubicBezTo>
                  <a:pt x="138691" y="1597036"/>
                  <a:pt x="132549" y="1602119"/>
                  <a:pt x="126406" y="1607203"/>
                </a:cubicBezTo>
                <a:close/>
                <a:moveTo>
                  <a:pt x="666077" y="275607"/>
                </a:moveTo>
                <a:cubicBezTo>
                  <a:pt x="714579" y="269888"/>
                  <a:pt x="757575" y="230493"/>
                  <a:pt x="767106" y="181143"/>
                </a:cubicBezTo>
                <a:cubicBezTo>
                  <a:pt x="771130" y="160387"/>
                  <a:pt x="772189" y="138995"/>
                  <a:pt x="775366" y="110825"/>
                </a:cubicBezTo>
                <a:cubicBezTo>
                  <a:pt x="775578" y="92822"/>
                  <a:pt x="758422" y="59146"/>
                  <a:pt x="736818" y="42413"/>
                </a:cubicBezTo>
                <a:cubicBezTo>
                  <a:pt x="723263" y="31823"/>
                  <a:pt x="709708" y="21445"/>
                  <a:pt x="696364" y="10643"/>
                </a:cubicBezTo>
                <a:cubicBezTo>
                  <a:pt x="679208" y="-3336"/>
                  <a:pt x="667771" y="-3971"/>
                  <a:pt x="650827" y="11278"/>
                </a:cubicBezTo>
                <a:cubicBezTo>
                  <a:pt x="643202" y="18056"/>
                  <a:pt x="636636" y="27164"/>
                  <a:pt x="632188" y="36271"/>
                </a:cubicBezTo>
                <a:cubicBezTo>
                  <a:pt x="614185" y="72913"/>
                  <a:pt x="601054" y="110613"/>
                  <a:pt x="591522" y="150644"/>
                </a:cubicBezTo>
                <a:cubicBezTo>
                  <a:pt x="585168" y="177119"/>
                  <a:pt x="587075" y="200417"/>
                  <a:pt x="595970" y="223927"/>
                </a:cubicBezTo>
                <a:cubicBezTo>
                  <a:pt x="606772" y="251885"/>
                  <a:pt x="644261" y="278148"/>
                  <a:pt x="666077" y="275607"/>
                </a:cubicBezTo>
                <a:close/>
                <a:moveTo>
                  <a:pt x="691069" y="115273"/>
                </a:moveTo>
                <a:cubicBezTo>
                  <a:pt x="700812" y="149373"/>
                  <a:pt x="697635" y="158692"/>
                  <a:pt x="666924" y="189615"/>
                </a:cubicBezTo>
                <a:cubicBezTo>
                  <a:pt x="663959" y="160387"/>
                  <a:pt x="674972" y="138359"/>
                  <a:pt x="691069" y="115273"/>
                </a:cubicBezTo>
                <a:close/>
                <a:moveTo>
                  <a:pt x="792522" y="1867930"/>
                </a:moveTo>
                <a:cubicBezTo>
                  <a:pt x="789133" y="1894829"/>
                  <a:pt x="783838" y="1922999"/>
                  <a:pt x="759693" y="1941637"/>
                </a:cubicBezTo>
                <a:cubicBezTo>
                  <a:pt x="751433" y="1948203"/>
                  <a:pt x="743384" y="1955193"/>
                  <a:pt x="735336" y="1961970"/>
                </a:cubicBezTo>
                <a:cubicBezTo>
                  <a:pt x="692552" y="1997976"/>
                  <a:pt x="674760" y="1998400"/>
                  <a:pt x="633036" y="1964300"/>
                </a:cubicBezTo>
                <a:cubicBezTo>
                  <a:pt x="600206" y="1937401"/>
                  <a:pt x="594699" y="1869837"/>
                  <a:pt x="623928" y="1839549"/>
                </a:cubicBezTo>
                <a:cubicBezTo>
                  <a:pt x="630494" y="1832771"/>
                  <a:pt x="641296" y="1830441"/>
                  <a:pt x="650827" y="1825570"/>
                </a:cubicBezTo>
                <a:cubicBezTo>
                  <a:pt x="654004" y="1811168"/>
                  <a:pt x="656757" y="1798459"/>
                  <a:pt x="660146" y="1783421"/>
                </a:cubicBezTo>
                <a:cubicBezTo>
                  <a:pt x="670101" y="1784480"/>
                  <a:pt x="680267" y="1782786"/>
                  <a:pt x="687469" y="1786598"/>
                </a:cubicBezTo>
                <a:cubicBezTo>
                  <a:pt x="709708" y="1798459"/>
                  <a:pt x="732582" y="1805872"/>
                  <a:pt x="757363" y="1810320"/>
                </a:cubicBezTo>
                <a:cubicBezTo>
                  <a:pt x="780873" y="1814556"/>
                  <a:pt x="796335" y="1838913"/>
                  <a:pt x="792522" y="1867930"/>
                </a:cubicBezTo>
                <a:close/>
                <a:moveTo>
                  <a:pt x="925957" y="1062237"/>
                </a:moveTo>
                <a:cubicBezTo>
                  <a:pt x="913037" y="1066897"/>
                  <a:pt x="897999" y="1069015"/>
                  <a:pt x="887833" y="1077064"/>
                </a:cubicBezTo>
                <a:cubicBezTo>
                  <a:pt x="868347" y="1092737"/>
                  <a:pt x="848438" y="1109681"/>
                  <a:pt x="834882" y="1130226"/>
                </a:cubicBezTo>
                <a:cubicBezTo>
                  <a:pt x="814549" y="1161361"/>
                  <a:pt x="812431" y="1215582"/>
                  <a:pt x="848650" y="1246081"/>
                </a:cubicBezTo>
                <a:cubicBezTo>
                  <a:pt x="874066" y="1267473"/>
                  <a:pt x="900753" y="1259848"/>
                  <a:pt x="928287" y="1254977"/>
                </a:cubicBezTo>
                <a:cubicBezTo>
                  <a:pt x="956456" y="1250105"/>
                  <a:pt x="978907" y="1234008"/>
                  <a:pt x="993310" y="1211981"/>
                </a:cubicBezTo>
                <a:cubicBezTo>
                  <a:pt x="1007289" y="1190589"/>
                  <a:pt x="1017455" y="1164326"/>
                  <a:pt x="1020844" y="1139121"/>
                </a:cubicBezTo>
                <a:cubicBezTo>
                  <a:pt x="1025504" y="1105445"/>
                  <a:pt x="973824" y="1067744"/>
                  <a:pt x="925957" y="1062237"/>
                </a:cubicBezTo>
                <a:close/>
                <a:moveTo>
                  <a:pt x="902235" y="1198002"/>
                </a:moveTo>
                <a:cubicBezTo>
                  <a:pt x="909860" y="1148017"/>
                  <a:pt x="915155" y="1141239"/>
                  <a:pt x="951585" y="1135309"/>
                </a:cubicBezTo>
                <a:cubicBezTo>
                  <a:pt x="943325" y="1163267"/>
                  <a:pt x="931040" y="1184871"/>
                  <a:pt x="902235" y="1198002"/>
                </a:cubicBezTo>
                <a:close/>
                <a:moveTo>
                  <a:pt x="1058121" y="578271"/>
                </a:moveTo>
                <a:cubicBezTo>
                  <a:pt x="1045201" y="599451"/>
                  <a:pt x="1033340" y="621479"/>
                  <a:pt x="1018091" y="640964"/>
                </a:cubicBezTo>
                <a:cubicBezTo>
                  <a:pt x="1004747" y="658120"/>
                  <a:pt x="986109" y="668922"/>
                  <a:pt x="963234" y="669557"/>
                </a:cubicBezTo>
                <a:cubicBezTo>
                  <a:pt x="952644" y="669769"/>
                  <a:pt x="941842" y="669557"/>
                  <a:pt x="931464" y="670617"/>
                </a:cubicBezTo>
                <a:cubicBezTo>
                  <a:pt x="904989" y="673370"/>
                  <a:pt x="887197" y="666380"/>
                  <a:pt x="877243" y="643082"/>
                </a:cubicBezTo>
                <a:cubicBezTo>
                  <a:pt x="865805" y="615760"/>
                  <a:pt x="861781" y="588226"/>
                  <a:pt x="876819" y="558997"/>
                </a:cubicBezTo>
                <a:cubicBezTo>
                  <a:pt x="895669" y="522567"/>
                  <a:pt x="919815" y="496727"/>
                  <a:pt x="964717" y="495245"/>
                </a:cubicBezTo>
                <a:cubicBezTo>
                  <a:pt x="963446" y="499693"/>
                  <a:pt x="962387" y="503505"/>
                  <a:pt x="960481" y="510706"/>
                </a:cubicBezTo>
                <a:cubicBezTo>
                  <a:pt x="997334" y="499693"/>
                  <a:pt x="1020209" y="527227"/>
                  <a:pt x="1047955" y="540570"/>
                </a:cubicBezTo>
                <a:cubicBezTo>
                  <a:pt x="1061298" y="547348"/>
                  <a:pt x="1067864" y="562386"/>
                  <a:pt x="1058121" y="578271"/>
                </a:cubicBezTo>
                <a:close/>
                <a:moveTo>
                  <a:pt x="320840" y="726108"/>
                </a:moveTo>
                <a:cubicBezTo>
                  <a:pt x="317240" y="740087"/>
                  <a:pt x="314698" y="754278"/>
                  <a:pt x="311309" y="768469"/>
                </a:cubicBezTo>
                <a:cubicBezTo>
                  <a:pt x="303684" y="800663"/>
                  <a:pt x="272126" y="824596"/>
                  <a:pt x="234849" y="827138"/>
                </a:cubicBezTo>
                <a:cubicBezTo>
                  <a:pt x="203290" y="829256"/>
                  <a:pt x="163260" y="806169"/>
                  <a:pt x="156482" y="777364"/>
                </a:cubicBezTo>
                <a:cubicBezTo>
                  <a:pt x="149916" y="749618"/>
                  <a:pt x="155847" y="722508"/>
                  <a:pt x="174697" y="699421"/>
                </a:cubicBezTo>
                <a:cubicBezTo>
                  <a:pt x="182746" y="689467"/>
                  <a:pt x="189947" y="678877"/>
                  <a:pt x="198419" y="667228"/>
                </a:cubicBezTo>
                <a:cubicBezTo>
                  <a:pt x="217057" y="663415"/>
                  <a:pt x="234637" y="659815"/>
                  <a:pt x="248616" y="657061"/>
                </a:cubicBezTo>
                <a:cubicBezTo>
                  <a:pt x="268102" y="667651"/>
                  <a:pt x="284834" y="677394"/>
                  <a:pt x="302413" y="686078"/>
                </a:cubicBezTo>
                <a:cubicBezTo>
                  <a:pt x="322958" y="696244"/>
                  <a:pt x="326771" y="703446"/>
                  <a:pt x="320840" y="726108"/>
                </a:cubicBezTo>
                <a:close/>
                <a:moveTo>
                  <a:pt x="1676582" y="183685"/>
                </a:moveTo>
                <a:cubicBezTo>
                  <a:pt x="1705598" y="247013"/>
                  <a:pt x="1660485" y="312884"/>
                  <a:pt x="1590378" y="310342"/>
                </a:cubicBezTo>
                <a:cubicBezTo>
                  <a:pt x="1570681" y="309707"/>
                  <a:pt x="1559032" y="296151"/>
                  <a:pt x="1551619" y="280478"/>
                </a:cubicBezTo>
                <a:cubicBezTo>
                  <a:pt x="1536157" y="247861"/>
                  <a:pt x="1550136" y="195546"/>
                  <a:pt x="1578306" y="169071"/>
                </a:cubicBezTo>
                <a:cubicBezTo>
                  <a:pt x="1595462" y="152974"/>
                  <a:pt x="1610500" y="134759"/>
                  <a:pt x="1628503" y="115485"/>
                </a:cubicBezTo>
                <a:cubicBezTo>
                  <a:pt x="1656037" y="132429"/>
                  <a:pt x="1677217" y="145561"/>
                  <a:pt x="1701362" y="160387"/>
                </a:cubicBezTo>
                <a:cubicBezTo>
                  <a:pt x="1692043" y="169071"/>
                  <a:pt x="1684206" y="176484"/>
                  <a:pt x="1676582" y="183685"/>
                </a:cubicBezTo>
                <a:close/>
                <a:moveTo>
                  <a:pt x="181475" y="2172925"/>
                </a:moveTo>
                <a:cubicBezTo>
                  <a:pt x="184016" y="2195375"/>
                  <a:pt x="177662" y="2219521"/>
                  <a:pt x="171308" y="2241972"/>
                </a:cubicBezTo>
                <a:cubicBezTo>
                  <a:pt x="163472" y="2270353"/>
                  <a:pt x="135514" y="2273954"/>
                  <a:pt x="114122" y="2283909"/>
                </a:cubicBezTo>
                <a:cubicBezTo>
                  <a:pt x="83199" y="2272895"/>
                  <a:pt x="74303" y="2254468"/>
                  <a:pt x="75786" y="2221427"/>
                </a:cubicBezTo>
                <a:cubicBezTo>
                  <a:pt x="77268" y="2189445"/>
                  <a:pt x="89129" y="2169536"/>
                  <a:pt x="113698" y="2154498"/>
                </a:cubicBezTo>
                <a:cubicBezTo>
                  <a:pt x="111792" y="2145602"/>
                  <a:pt x="110309" y="2137977"/>
                  <a:pt x="108615" y="2130564"/>
                </a:cubicBezTo>
                <a:cubicBezTo>
                  <a:pt x="132337" y="2122516"/>
                  <a:pt x="178510" y="2146661"/>
                  <a:pt x="181475" y="21729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 rot="-683654">
            <a:off x="15454198" y="5630337"/>
            <a:ext cx="3025726" cy="4987440"/>
          </a:xfrm>
          <a:custGeom>
            <a:avLst/>
            <a:gdLst/>
            <a:ahLst/>
            <a:cxnLst/>
            <a:rect l="l" t="t" r="r" b="b"/>
            <a:pathLst>
              <a:path w="3026625" h="4988921" extrusionOk="0">
                <a:moveTo>
                  <a:pt x="2332833" y="1790576"/>
                </a:moveTo>
                <a:cubicBezTo>
                  <a:pt x="2416850" y="1954491"/>
                  <a:pt x="2445679" y="2116759"/>
                  <a:pt x="2446503" y="2281498"/>
                </a:cubicBezTo>
                <a:cubicBezTo>
                  <a:pt x="2447327" y="2414937"/>
                  <a:pt x="2425911" y="2546728"/>
                  <a:pt x="2350954" y="2664516"/>
                </a:cubicBezTo>
                <a:cubicBezTo>
                  <a:pt x="2322125" y="2710643"/>
                  <a:pt x="2305651" y="2765007"/>
                  <a:pt x="2273527" y="2808663"/>
                </a:cubicBezTo>
                <a:cubicBezTo>
                  <a:pt x="2159857" y="2966812"/>
                  <a:pt x="1853443" y="3082130"/>
                  <a:pt x="1616219" y="2944573"/>
                </a:cubicBezTo>
                <a:cubicBezTo>
                  <a:pt x="1481956" y="2866322"/>
                  <a:pt x="1357579" y="2780657"/>
                  <a:pt x="1266972" y="2652161"/>
                </a:cubicBezTo>
                <a:cubicBezTo>
                  <a:pt x="1260383" y="2643100"/>
                  <a:pt x="1252969" y="2634863"/>
                  <a:pt x="1245556" y="2626626"/>
                </a:cubicBezTo>
                <a:cubicBezTo>
                  <a:pt x="1243909" y="2624979"/>
                  <a:pt x="1240614" y="2625803"/>
                  <a:pt x="1232377" y="2624155"/>
                </a:cubicBezTo>
                <a:cubicBezTo>
                  <a:pt x="1232377" y="2643100"/>
                  <a:pt x="1229082" y="2661222"/>
                  <a:pt x="1233201" y="2678519"/>
                </a:cubicBezTo>
                <a:cubicBezTo>
                  <a:pt x="1298273" y="2986581"/>
                  <a:pt x="1345223" y="3297938"/>
                  <a:pt x="1383113" y="3610118"/>
                </a:cubicBezTo>
                <a:cubicBezTo>
                  <a:pt x="1393821" y="3700724"/>
                  <a:pt x="1419356" y="3789684"/>
                  <a:pt x="1436653" y="3880290"/>
                </a:cubicBezTo>
                <a:cubicBezTo>
                  <a:pt x="1472896" y="4068092"/>
                  <a:pt x="1505844" y="4256719"/>
                  <a:pt x="1543733" y="4444521"/>
                </a:cubicBezTo>
                <a:cubicBezTo>
                  <a:pt x="1561031" y="4531009"/>
                  <a:pt x="1585742" y="4615026"/>
                  <a:pt x="1612924" y="4720459"/>
                </a:cubicBezTo>
                <a:cubicBezTo>
                  <a:pt x="1647519" y="4667743"/>
                  <a:pt x="1673054" y="4629852"/>
                  <a:pt x="1698588" y="4591962"/>
                </a:cubicBezTo>
                <a:cubicBezTo>
                  <a:pt x="1716709" y="4563957"/>
                  <a:pt x="1729889" y="4531009"/>
                  <a:pt x="1752952" y="4508770"/>
                </a:cubicBezTo>
                <a:cubicBezTo>
                  <a:pt x="1796608" y="4467585"/>
                  <a:pt x="1792489" y="4424753"/>
                  <a:pt x="1763660" y="4381920"/>
                </a:cubicBezTo>
                <a:cubicBezTo>
                  <a:pt x="1714238" y="4306140"/>
                  <a:pt x="1698588" y="4224595"/>
                  <a:pt x="1699412" y="4135635"/>
                </a:cubicBezTo>
                <a:cubicBezTo>
                  <a:pt x="1700236" y="4035968"/>
                  <a:pt x="1691175" y="3936301"/>
                  <a:pt x="1717533" y="3836634"/>
                </a:cubicBezTo>
                <a:cubicBezTo>
                  <a:pt x="1760365" y="3679309"/>
                  <a:pt x="1837793" y="3545046"/>
                  <a:pt x="1961347" y="3437966"/>
                </a:cubicBezTo>
                <a:cubicBezTo>
                  <a:pt x="1980292" y="3421492"/>
                  <a:pt x="1998413" y="3404194"/>
                  <a:pt x="2014887" y="3385249"/>
                </a:cubicBezTo>
                <a:cubicBezTo>
                  <a:pt x="2075840" y="3314412"/>
                  <a:pt x="2159857" y="3271580"/>
                  <a:pt x="2241403" y="3236984"/>
                </a:cubicBezTo>
                <a:cubicBezTo>
                  <a:pt x="2339423" y="3194976"/>
                  <a:pt x="2445679" y="3199918"/>
                  <a:pt x="2543699" y="3260871"/>
                </a:cubicBezTo>
                <a:cubicBezTo>
                  <a:pt x="2743033" y="3386073"/>
                  <a:pt x="2772686" y="3633182"/>
                  <a:pt x="2715028" y="3801215"/>
                </a:cubicBezTo>
                <a:cubicBezTo>
                  <a:pt x="2666430" y="3942067"/>
                  <a:pt x="2587355" y="4066445"/>
                  <a:pt x="2499220" y="4185881"/>
                </a:cubicBezTo>
                <a:cubicBezTo>
                  <a:pt x="2462153" y="4236950"/>
                  <a:pt x="2419321" y="4284724"/>
                  <a:pt x="2378960" y="4333322"/>
                </a:cubicBezTo>
                <a:cubicBezTo>
                  <a:pt x="2304004" y="4422282"/>
                  <a:pt x="2196924" y="4446992"/>
                  <a:pt x="2091491" y="4473350"/>
                </a:cubicBezTo>
                <a:cubicBezTo>
                  <a:pt x="2059367" y="4481587"/>
                  <a:pt x="2025595" y="4495590"/>
                  <a:pt x="1993471" y="4493119"/>
                </a:cubicBezTo>
                <a:cubicBezTo>
                  <a:pt x="1930046" y="4488177"/>
                  <a:pt x="1906983" y="4528538"/>
                  <a:pt x="1881448" y="4573018"/>
                </a:cubicBezTo>
                <a:cubicBezTo>
                  <a:pt x="1815553" y="4689158"/>
                  <a:pt x="1749657" y="4805300"/>
                  <a:pt x="1677996" y="4918145"/>
                </a:cubicBezTo>
                <a:cubicBezTo>
                  <a:pt x="1629398" y="4993925"/>
                  <a:pt x="1544557" y="5011223"/>
                  <a:pt x="1485251" y="4958507"/>
                </a:cubicBezTo>
                <a:cubicBezTo>
                  <a:pt x="1458069" y="4934619"/>
                  <a:pt x="1438301" y="4896730"/>
                  <a:pt x="1426769" y="4861311"/>
                </a:cubicBezTo>
                <a:cubicBezTo>
                  <a:pt x="1403705" y="4787178"/>
                  <a:pt x="1385584" y="4711398"/>
                  <a:pt x="1370758" y="4634795"/>
                </a:cubicBezTo>
                <a:cubicBezTo>
                  <a:pt x="1334515" y="4455229"/>
                  <a:pt x="1298273" y="4275663"/>
                  <a:pt x="1267796" y="4095274"/>
                </a:cubicBezTo>
                <a:cubicBezTo>
                  <a:pt x="1226611" y="3852284"/>
                  <a:pt x="1187074" y="3608471"/>
                  <a:pt x="1152478" y="3364657"/>
                </a:cubicBezTo>
                <a:cubicBezTo>
                  <a:pt x="1126944" y="3185092"/>
                  <a:pt x="1111294" y="3004702"/>
                  <a:pt x="1092349" y="2825137"/>
                </a:cubicBezTo>
                <a:cubicBezTo>
                  <a:pt x="1079993" y="2709820"/>
                  <a:pt x="1067638" y="2593679"/>
                  <a:pt x="1054459" y="2464359"/>
                </a:cubicBezTo>
                <a:cubicBezTo>
                  <a:pt x="1007508" y="2503896"/>
                  <a:pt x="967147" y="2536020"/>
                  <a:pt x="928433" y="2569791"/>
                </a:cubicBezTo>
                <a:cubicBezTo>
                  <a:pt x="757105" y="2719704"/>
                  <a:pt x="564360" y="2761712"/>
                  <a:pt x="346081" y="2691698"/>
                </a:cubicBezTo>
                <a:cubicBezTo>
                  <a:pt x="254651" y="2662045"/>
                  <a:pt x="173929" y="2620861"/>
                  <a:pt x="111328" y="2541786"/>
                </a:cubicBezTo>
                <a:cubicBezTo>
                  <a:pt x="42138" y="2452003"/>
                  <a:pt x="24840" y="2354807"/>
                  <a:pt x="37196" y="2250198"/>
                </a:cubicBezTo>
                <a:cubicBezTo>
                  <a:pt x="56141" y="2081340"/>
                  <a:pt x="113799" y="1925662"/>
                  <a:pt x="221703" y="1793047"/>
                </a:cubicBezTo>
                <a:cubicBezTo>
                  <a:pt x="259593" y="1746096"/>
                  <a:pt x="304073" y="1703264"/>
                  <a:pt x="345258" y="1658785"/>
                </a:cubicBezTo>
                <a:cubicBezTo>
                  <a:pt x="361731" y="1640664"/>
                  <a:pt x="375734" y="1621718"/>
                  <a:pt x="390561" y="1602774"/>
                </a:cubicBezTo>
                <a:cubicBezTo>
                  <a:pt x="326313" y="1564884"/>
                  <a:pt x="267830" y="1532760"/>
                  <a:pt x="211819" y="1496517"/>
                </a:cubicBezTo>
                <a:cubicBezTo>
                  <a:pt x="82499" y="1412500"/>
                  <a:pt x="3424" y="1293064"/>
                  <a:pt x="129" y="1138210"/>
                </a:cubicBezTo>
                <a:cubicBezTo>
                  <a:pt x="-1518" y="1069019"/>
                  <a:pt x="12485" y="989121"/>
                  <a:pt x="47080" y="930639"/>
                </a:cubicBezTo>
                <a:cubicBezTo>
                  <a:pt x="164045" y="735423"/>
                  <a:pt x="337844" y="615987"/>
                  <a:pt x="568479" y="586334"/>
                </a:cubicBezTo>
                <a:cubicBezTo>
                  <a:pt x="687915" y="570684"/>
                  <a:pt x="806527" y="564918"/>
                  <a:pt x="924315" y="597866"/>
                </a:cubicBezTo>
                <a:cubicBezTo>
                  <a:pt x="941613" y="602808"/>
                  <a:pt x="962205" y="598689"/>
                  <a:pt x="984445" y="598689"/>
                </a:cubicBezTo>
                <a:cubicBezTo>
                  <a:pt x="1015745" y="483372"/>
                  <a:pt x="1061048" y="376292"/>
                  <a:pt x="1133534" y="284038"/>
                </a:cubicBezTo>
                <a:cubicBezTo>
                  <a:pt x="1240614" y="148128"/>
                  <a:pt x="1364992" y="37753"/>
                  <a:pt x="1543733" y="5629"/>
                </a:cubicBezTo>
                <a:cubicBezTo>
                  <a:pt x="1660698" y="-15787"/>
                  <a:pt x="1763660" y="27869"/>
                  <a:pt x="1866622" y="69877"/>
                </a:cubicBezTo>
                <a:cubicBezTo>
                  <a:pt x="2020653" y="132478"/>
                  <a:pt x="2118673" y="248619"/>
                  <a:pt x="2171389" y="405121"/>
                </a:cubicBezTo>
                <a:cubicBezTo>
                  <a:pt x="2204337" y="502317"/>
                  <a:pt x="2238932" y="599513"/>
                  <a:pt x="2274351" y="700828"/>
                </a:cubicBezTo>
                <a:cubicBezTo>
                  <a:pt x="2333657" y="714830"/>
                  <a:pt x="2398729" y="726362"/>
                  <a:pt x="2461330" y="746955"/>
                </a:cubicBezTo>
                <a:cubicBezTo>
                  <a:pt x="2613713" y="796376"/>
                  <a:pt x="2754565" y="866390"/>
                  <a:pt x="2875648" y="973471"/>
                </a:cubicBezTo>
                <a:cubicBezTo>
                  <a:pt x="2953075" y="1041837"/>
                  <a:pt x="3020619" y="1120088"/>
                  <a:pt x="3025561" y="1225521"/>
                </a:cubicBezTo>
                <a:cubicBezTo>
                  <a:pt x="3032974" y="1388613"/>
                  <a:pt x="3004145" y="1543467"/>
                  <a:pt x="2860822" y="1649724"/>
                </a:cubicBezTo>
                <a:cubicBezTo>
                  <a:pt x="2823755" y="1677730"/>
                  <a:pt x="2780100" y="1702441"/>
                  <a:pt x="2736444" y="1715620"/>
                </a:cubicBezTo>
                <a:cubicBezTo>
                  <a:pt x="2635953" y="1745273"/>
                  <a:pt x="2536286" y="1785634"/>
                  <a:pt x="2428382" y="1783163"/>
                </a:cubicBezTo>
                <a:cubicBezTo>
                  <a:pt x="2402024" y="1782339"/>
                  <a:pt x="2374842" y="1787281"/>
                  <a:pt x="2332833" y="1790576"/>
                </a:cubicBezTo>
                <a:close/>
                <a:moveTo>
                  <a:pt x="2290001" y="1586300"/>
                </a:moveTo>
                <a:cubicBezTo>
                  <a:pt x="2290001" y="1588771"/>
                  <a:pt x="2290825" y="1592066"/>
                  <a:pt x="2290825" y="1594537"/>
                </a:cubicBezTo>
                <a:cubicBezTo>
                  <a:pt x="2359191" y="1586300"/>
                  <a:pt x="2428382" y="1581357"/>
                  <a:pt x="2495925" y="1569002"/>
                </a:cubicBezTo>
                <a:cubicBezTo>
                  <a:pt x="2653251" y="1539349"/>
                  <a:pt x="2788336" y="1476748"/>
                  <a:pt x="2842700" y="1309538"/>
                </a:cubicBezTo>
                <a:cubicBezTo>
                  <a:pt x="2860822" y="1254351"/>
                  <a:pt x="2882238" y="1195868"/>
                  <a:pt x="2837758" y="1143152"/>
                </a:cubicBezTo>
                <a:cubicBezTo>
                  <a:pt x="2775981" y="1069843"/>
                  <a:pt x="2698554" y="1012184"/>
                  <a:pt x="2611242" y="977589"/>
                </a:cubicBezTo>
                <a:cubicBezTo>
                  <a:pt x="2495101" y="932286"/>
                  <a:pt x="2374018" y="898514"/>
                  <a:pt x="2252935" y="864743"/>
                </a:cubicBezTo>
                <a:cubicBezTo>
                  <a:pt x="2179626" y="844151"/>
                  <a:pt x="2133499" y="807084"/>
                  <a:pt x="2112083" y="728833"/>
                </a:cubicBezTo>
                <a:cubicBezTo>
                  <a:pt x="2079959" y="607750"/>
                  <a:pt x="2035479" y="489962"/>
                  <a:pt x="1995942" y="371350"/>
                </a:cubicBezTo>
                <a:cubicBezTo>
                  <a:pt x="1991824" y="358171"/>
                  <a:pt x="1985234" y="345815"/>
                  <a:pt x="1979468" y="333460"/>
                </a:cubicBezTo>
                <a:cubicBezTo>
                  <a:pt x="1896275" y="165426"/>
                  <a:pt x="1648343" y="97883"/>
                  <a:pt x="1468777" y="195903"/>
                </a:cubicBezTo>
                <a:cubicBezTo>
                  <a:pt x="1421003" y="222261"/>
                  <a:pt x="1376524" y="258503"/>
                  <a:pt x="1336986" y="297217"/>
                </a:cubicBezTo>
                <a:cubicBezTo>
                  <a:pt x="1241438" y="388647"/>
                  <a:pt x="1164010" y="492433"/>
                  <a:pt x="1142594" y="627519"/>
                </a:cubicBezTo>
                <a:cubicBezTo>
                  <a:pt x="1140123" y="643993"/>
                  <a:pt x="1136005" y="660467"/>
                  <a:pt x="1131886" y="676940"/>
                </a:cubicBezTo>
                <a:cubicBezTo>
                  <a:pt x="1112117" y="752720"/>
                  <a:pt x="1094820" y="760957"/>
                  <a:pt x="1019864" y="741189"/>
                </a:cubicBezTo>
                <a:cubicBezTo>
                  <a:pt x="977855" y="730481"/>
                  <a:pt x="933376" y="727186"/>
                  <a:pt x="889720" y="724715"/>
                </a:cubicBezTo>
                <a:cubicBezTo>
                  <a:pt x="856772" y="723067"/>
                  <a:pt x="823001" y="730481"/>
                  <a:pt x="790053" y="729657"/>
                </a:cubicBezTo>
                <a:cubicBezTo>
                  <a:pt x="650025" y="724715"/>
                  <a:pt x="520705" y="758486"/>
                  <a:pt x="394679" y="819440"/>
                </a:cubicBezTo>
                <a:cubicBezTo>
                  <a:pt x="295836" y="867214"/>
                  <a:pt x="222527" y="936404"/>
                  <a:pt x="175576" y="1036895"/>
                </a:cubicBezTo>
                <a:cubicBezTo>
                  <a:pt x="124507" y="1146447"/>
                  <a:pt x="143452" y="1265882"/>
                  <a:pt x="229117" y="1352370"/>
                </a:cubicBezTo>
                <a:cubicBezTo>
                  <a:pt x="296660" y="1419913"/>
                  <a:pt x="383971" y="1449566"/>
                  <a:pt x="469635" y="1483338"/>
                </a:cubicBezTo>
                <a:cubicBezTo>
                  <a:pt x="495170" y="1493222"/>
                  <a:pt x="523999" y="1498164"/>
                  <a:pt x="548710" y="1510520"/>
                </a:cubicBezTo>
                <a:cubicBezTo>
                  <a:pt x="622019" y="1546762"/>
                  <a:pt x="629432" y="1603597"/>
                  <a:pt x="572597" y="1661256"/>
                </a:cubicBezTo>
                <a:cubicBezTo>
                  <a:pt x="523999" y="1710678"/>
                  <a:pt x="472106" y="1758452"/>
                  <a:pt x="432569" y="1815287"/>
                </a:cubicBezTo>
                <a:cubicBezTo>
                  <a:pt x="369968" y="1905893"/>
                  <a:pt x="293365" y="1993205"/>
                  <a:pt x="277715" y="2106875"/>
                </a:cubicBezTo>
                <a:cubicBezTo>
                  <a:pt x="263712" y="2205718"/>
                  <a:pt x="258770" y="2305385"/>
                  <a:pt x="257122" y="2405052"/>
                </a:cubicBezTo>
                <a:cubicBezTo>
                  <a:pt x="256298" y="2431411"/>
                  <a:pt x="273596" y="2468477"/>
                  <a:pt x="295012" y="2483303"/>
                </a:cubicBezTo>
                <a:cubicBezTo>
                  <a:pt x="419390" y="2571439"/>
                  <a:pt x="551181" y="2596150"/>
                  <a:pt x="694504" y="2522841"/>
                </a:cubicBezTo>
                <a:cubicBezTo>
                  <a:pt x="790876" y="2473419"/>
                  <a:pt x="866656" y="2402581"/>
                  <a:pt x="934199" y="2320212"/>
                </a:cubicBezTo>
                <a:cubicBezTo>
                  <a:pt x="974560" y="2270790"/>
                  <a:pt x="1014098" y="2219721"/>
                  <a:pt x="1056930" y="2172770"/>
                </a:cubicBezTo>
                <a:cubicBezTo>
                  <a:pt x="1107999" y="2117583"/>
                  <a:pt x="1159068" y="2133233"/>
                  <a:pt x="1188721" y="2202423"/>
                </a:cubicBezTo>
                <a:cubicBezTo>
                  <a:pt x="1246380" y="2335862"/>
                  <a:pt x="1318041" y="2461064"/>
                  <a:pt x="1416885" y="2568968"/>
                </a:cubicBezTo>
                <a:cubicBezTo>
                  <a:pt x="1462188" y="2618389"/>
                  <a:pt x="1507491" y="2667811"/>
                  <a:pt x="1556913" y="2713114"/>
                </a:cubicBezTo>
                <a:cubicBezTo>
                  <a:pt x="1654109" y="2802897"/>
                  <a:pt x="1836969" y="2892680"/>
                  <a:pt x="2000060" y="2785600"/>
                </a:cubicBezTo>
                <a:cubicBezTo>
                  <a:pt x="2078312" y="2734530"/>
                  <a:pt x="2145855" y="2667811"/>
                  <a:pt x="2184568" y="2588736"/>
                </a:cubicBezTo>
                <a:cubicBezTo>
                  <a:pt x="2219163" y="2517075"/>
                  <a:pt x="2247993" y="2434706"/>
                  <a:pt x="2243874" y="2348218"/>
                </a:cubicBezTo>
                <a:cubicBezTo>
                  <a:pt x="2241403" y="2307033"/>
                  <a:pt x="2248816" y="2265024"/>
                  <a:pt x="2248816" y="2223840"/>
                </a:cubicBezTo>
                <a:cubicBezTo>
                  <a:pt x="2248816" y="2080517"/>
                  <a:pt x="2238108" y="1939665"/>
                  <a:pt x="2170565" y="1809521"/>
                </a:cubicBezTo>
                <a:cubicBezTo>
                  <a:pt x="2151620" y="1772455"/>
                  <a:pt x="2137618" y="1732917"/>
                  <a:pt x="2124438" y="1692556"/>
                </a:cubicBezTo>
                <a:cubicBezTo>
                  <a:pt x="2112907" y="1655490"/>
                  <a:pt x="2126086" y="1622542"/>
                  <a:pt x="2162328" y="1611011"/>
                </a:cubicBezTo>
                <a:cubicBezTo>
                  <a:pt x="2201866" y="1596184"/>
                  <a:pt x="2246345" y="1593713"/>
                  <a:pt x="2290001" y="1586300"/>
                </a:cubicBezTo>
                <a:close/>
                <a:moveTo>
                  <a:pt x="1852619" y="4313554"/>
                </a:moveTo>
                <a:cubicBezTo>
                  <a:pt x="1870740" y="4283900"/>
                  <a:pt x="1884743" y="4264132"/>
                  <a:pt x="1896275" y="4243540"/>
                </a:cubicBezTo>
                <a:cubicBezTo>
                  <a:pt x="1933341" y="4178467"/>
                  <a:pt x="1967936" y="4111748"/>
                  <a:pt x="2007474" y="4047500"/>
                </a:cubicBezTo>
                <a:cubicBezTo>
                  <a:pt x="2066780" y="3951128"/>
                  <a:pt x="2129381" y="3856403"/>
                  <a:pt x="2188687" y="3759207"/>
                </a:cubicBezTo>
                <a:cubicBezTo>
                  <a:pt x="2221635" y="3704843"/>
                  <a:pt x="2250464" y="3647184"/>
                  <a:pt x="2278469" y="3590349"/>
                </a:cubicBezTo>
                <a:cubicBezTo>
                  <a:pt x="2311417" y="3522807"/>
                  <a:pt x="2342718" y="3454440"/>
                  <a:pt x="2375665" y="3383602"/>
                </a:cubicBezTo>
                <a:cubicBezTo>
                  <a:pt x="2273527" y="3390192"/>
                  <a:pt x="2208455" y="3453616"/>
                  <a:pt x="2141736" y="3508804"/>
                </a:cubicBezTo>
                <a:cubicBezTo>
                  <a:pt x="2094785" y="3546694"/>
                  <a:pt x="2060190" y="3599410"/>
                  <a:pt x="2018182" y="3643066"/>
                </a:cubicBezTo>
                <a:cubicBezTo>
                  <a:pt x="1930870" y="3734496"/>
                  <a:pt x="1878977" y="3842400"/>
                  <a:pt x="1856738" y="3965954"/>
                </a:cubicBezTo>
                <a:cubicBezTo>
                  <a:pt x="1849324" y="4009610"/>
                  <a:pt x="1836969" y="4052442"/>
                  <a:pt x="1831203" y="4096098"/>
                </a:cubicBezTo>
                <a:cubicBezTo>
                  <a:pt x="1820495" y="4166112"/>
                  <a:pt x="1824613" y="4234479"/>
                  <a:pt x="1852619" y="4313554"/>
                </a:cubicBezTo>
                <a:close/>
                <a:moveTo>
                  <a:pt x="2061838" y="4311083"/>
                </a:moveTo>
                <a:cubicBezTo>
                  <a:pt x="2150797" y="4274016"/>
                  <a:pt x="2237285" y="4240245"/>
                  <a:pt x="2300709" y="4165289"/>
                </a:cubicBezTo>
                <a:cubicBezTo>
                  <a:pt x="2394610" y="4054090"/>
                  <a:pt x="2467096" y="3929712"/>
                  <a:pt x="2533815" y="3802039"/>
                </a:cubicBezTo>
                <a:cubicBezTo>
                  <a:pt x="2559349" y="3753441"/>
                  <a:pt x="2581589" y="3700724"/>
                  <a:pt x="2596416" y="3648008"/>
                </a:cubicBezTo>
                <a:cubicBezTo>
                  <a:pt x="2614537" y="3582112"/>
                  <a:pt x="2609595" y="3516217"/>
                  <a:pt x="2561820" y="3459382"/>
                </a:cubicBezTo>
                <a:cubicBezTo>
                  <a:pt x="2551936" y="3464324"/>
                  <a:pt x="2540404" y="3465148"/>
                  <a:pt x="2537933" y="3470914"/>
                </a:cubicBezTo>
                <a:cubicBezTo>
                  <a:pt x="2394610" y="3759207"/>
                  <a:pt x="2224106" y="4031026"/>
                  <a:pt x="2061838" y="4311083"/>
                </a:cubicBezTo>
                <a:close/>
                <a:moveTo>
                  <a:pt x="1523141" y="1084669"/>
                </a:moveTo>
                <a:cubicBezTo>
                  <a:pt x="1583271" y="1066548"/>
                  <a:pt x="1640929" y="1096201"/>
                  <a:pt x="1696941" y="1120912"/>
                </a:cubicBezTo>
                <a:cubicBezTo>
                  <a:pt x="1837793" y="1181865"/>
                  <a:pt x="1906983" y="1302125"/>
                  <a:pt x="1888862" y="1454509"/>
                </a:cubicBezTo>
                <a:cubicBezTo>
                  <a:pt x="1872388" y="1592889"/>
                  <a:pt x="1818848" y="1709030"/>
                  <a:pt x="1686233" y="1779044"/>
                </a:cubicBezTo>
                <a:cubicBezTo>
                  <a:pt x="1618690" y="1814463"/>
                  <a:pt x="1548676" y="1821876"/>
                  <a:pt x="1479485" y="1810345"/>
                </a:cubicBezTo>
                <a:cubicBezTo>
                  <a:pt x="1367463" y="1791400"/>
                  <a:pt x="1272738" y="1735388"/>
                  <a:pt x="1195311" y="1649724"/>
                </a:cubicBezTo>
                <a:cubicBezTo>
                  <a:pt x="1111294" y="1556647"/>
                  <a:pt x="1106352" y="1449566"/>
                  <a:pt x="1145889" y="1339191"/>
                </a:cubicBezTo>
                <a:cubicBezTo>
                  <a:pt x="1182955" y="1236229"/>
                  <a:pt x="1256264" y="1162097"/>
                  <a:pt x="1351813" y="1110204"/>
                </a:cubicBezTo>
                <a:cubicBezTo>
                  <a:pt x="1398763" y="1083846"/>
                  <a:pt x="1427593" y="1080551"/>
                  <a:pt x="1523141" y="1084669"/>
                </a:cubicBezTo>
                <a:close/>
                <a:moveTo>
                  <a:pt x="1587389" y="1242819"/>
                </a:moveTo>
                <a:cubicBezTo>
                  <a:pt x="1590684" y="1242819"/>
                  <a:pt x="1579152" y="1241995"/>
                  <a:pt x="1568444" y="1244466"/>
                </a:cubicBezTo>
                <a:cubicBezTo>
                  <a:pt x="1448185" y="1271648"/>
                  <a:pt x="1366639" y="1344133"/>
                  <a:pt x="1322983" y="1456980"/>
                </a:cubicBezTo>
                <a:cubicBezTo>
                  <a:pt x="1294154" y="1531112"/>
                  <a:pt x="1321336" y="1590418"/>
                  <a:pt x="1389703" y="1626661"/>
                </a:cubicBezTo>
                <a:cubicBezTo>
                  <a:pt x="1471248" y="1668669"/>
                  <a:pt x="1610453" y="1635721"/>
                  <a:pt x="1647519" y="1559118"/>
                </a:cubicBezTo>
                <a:cubicBezTo>
                  <a:pt x="1677172" y="1498988"/>
                  <a:pt x="1703530" y="1433916"/>
                  <a:pt x="1715062" y="1368021"/>
                </a:cubicBezTo>
                <a:cubicBezTo>
                  <a:pt x="1729065" y="1290593"/>
                  <a:pt x="1682938" y="1246937"/>
                  <a:pt x="1587389" y="124281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 rot="-1212217">
            <a:off x="6165158" y="7321836"/>
            <a:ext cx="1481521" cy="787463"/>
          </a:xfrm>
          <a:custGeom>
            <a:avLst/>
            <a:gdLst/>
            <a:ahLst/>
            <a:cxnLst/>
            <a:rect l="l" t="t" r="r" b="b"/>
            <a:pathLst>
              <a:path w="1483056" h="788279" extrusionOk="0">
                <a:moveTo>
                  <a:pt x="0" y="23082"/>
                </a:moveTo>
                <a:cubicBezTo>
                  <a:pt x="19392" y="-2526"/>
                  <a:pt x="42514" y="-3769"/>
                  <a:pt x="68867" y="4684"/>
                </a:cubicBezTo>
                <a:cubicBezTo>
                  <a:pt x="79061" y="7916"/>
                  <a:pt x="90995" y="6176"/>
                  <a:pt x="101934" y="7171"/>
                </a:cubicBezTo>
                <a:cubicBezTo>
                  <a:pt x="140718" y="10403"/>
                  <a:pt x="179503" y="13883"/>
                  <a:pt x="218287" y="16867"/>
                </a:cubicBezTo>
                <a:cubicBezTo>
                  <a:pt x="251354" y="19353"/>
                  <a:pt x="284669" y="21839"/>
                  <a:pt x="317735" y="23579"/>
                </a:cubicBezTo>
                <a:cubicBezTo>
                  <a:pt x="366962" y="26314"/>
                  <a:pt x="416437" y="28800"/>
                  <a:pt x="465663" y="31038"/>
                </a:cubicBezTo>
                <a:cubicBezTo>
                  <a:pt x="520608" y="33276"/>
                  <a:pt x="575553" y="35264"/>
                  <a:pt x="630498" y="37005"/>
                </a:cubicBezTo>
                <a:cubicBezTo>
                  <a:pt x="685194" y="38496"/>
                  <a:pt x="740139" y="39988"/>
                  <a:pt x="795083" y="40485"/>
                </a:cubicBezTo>
                <a:cubicBezTo>
                  <a:pt x="816465" y="40734"/>
                  <a:pt x="838094" y="38745"/>
                  <a:pt x="859476" y="38248"/>
                </a:cubicBezTo>
                <a:cubicBezTo>
                  <a:pt x="887321" y="37502"/>
                  <a:pt x="915166" y="36756"/>
                  <a:pt x="943012" y="36508"/>
                </a:cubicBezTo>
                <a:cubicBezTo>
                  <a:pt x="1006658" y="36508"/>
                  <a:pt x="1070305" y="37502"/>
                  <a:pt x="1134200" y="36756"/>
                </a:cubicBezTo>
                <a:cubicBezTo>
                  <a:pt x="1171492" y="36259"/>
                  <a:pt x="1209034" y="32281"/>
                  <a:pt x="1246327" y="30292"/>
                </a:cubicBezTo>
                <a:cubicBezTo>
                  <a:pt x="1314448" y="26811"/>
                  <a:pt x="1382819" y="23579"/>
                  <a:pt x="1450940" y="20845"/>
                </a:cubicBezTo>
                <a:cubicBezTo>
                  <a:pt x="1471327" y="20099"/>
                  <a:pt x="1476299" y="24574"/>
                  <a:pt x="1481769" y="40237"/>
                </a:cubicBezTo>
                <a:cubicBezTo>
                  <a:pt x="1485747" y="51425"/>
                  <a:pt x="1479780" y="59132"/>
                  <a:pt x="1473813" y="66342"/>
                </a:cubicBezTo>
                <a:cubicBezTo>
                  <a:pt x="1455167" y="89215"/>
                  <a:pt x="1436023" y="111590"/>
                  <a:pt x="1416382" y="133469"/>
                </a:cubicBezTo>
                <a:cubicBezTo>
                  <a:pt x="1392018" y="160817"/>
                  <a:pt x="1365664" y="186425"/>
                  <a:pt x="1342542" y="214767"/>
                </a:cubicBezTo>
                <a:cubicBezTo>
                  <a:pt x="1272432" y="300541"/>
                  <a:pt x="1203813" y="387557"/>
                  <a:pt x="1133454" y="473082"/>
                </a:cubicBezTo>
                <a:cubicBezTo>
                  <a:pt x="1107846" y="504408"/>
                  <a:pt x="1079006" y="533248"/>
                  <a:pt x="1052155" y="563580"/>
                </a:cubicBezTo>
                <a:cubicBezTo>
                  <a:pt x="1029531" y="589187"/>
                  <a:pt x="1007653" y="615790"/>
                  <a:pt x="985774" y="641895"/>
                </a:cubicBezTo>
                <a:cubicBezTo>
                  <a:pt x="952459" y="681425"/>
                  <a:pt x="919393" y="720955"/>
                  <a:pt x="886078" y="760237"/>
                </a:cubicBezTo>
                <a:cubicBezTo>
                  <a:pt x="882100" y="764961"/>
                  <a:pt x="877625" y="769933"/>
                  <a:pt x="872901" y="773911"/>
                </a:cubicBezTo>
                <a:cubicBezTo>
                  <a:pt x="850525" y="792806"/>
                  <a:pt x="848536" y="792558"/>
                  <a:pt x="824172" y="776149"/>
                </a:cubicBezTo>
                <a:cubicBezTo>
                  <a:pt x="812984" y="768690"/>
                  <a:pt x="800304" y="762972"/>
                  <a:pt x="788868" y="756011"/>
                </a:cubicBezTo>
                <a:cubicBezTo>
                  <a:pt x="779918" y="750790"/>
                  <a:pt x="771216" y="745320"/>
                  <a:pt x="763012" y="738856"/>
                </a:cubicBezTo>
                <a:cubicBezTo>
                  <a:pt x="739890" y="720707"/>
                  <a:pt x="717266" y="702060"/>
                  <a:pt x="694144" y="683663"/>
                </a:cubicBezTo>
                <a:cubicBezTo>
                  <a:pt x="668785" y="663276"/>
                  <a:pt x="643177" y="643138"/>
                  <a:pt x="617569" y="623000"/>
                </a:cubicBezTo>
                <a:cubicBezTo>
                  <a:pt x="611851" y="618524"/>
                  <a:pt x="605636" y="614795"/>
                  <a:pt x="600663" y="609823"/>
                </a:cubicBezTo>
                <a:cubicBezTo>
                  <a:pt x="592708" y="602116"/>
                  <a:pt x="585000" y="602116"/>
                  <a:pt x="574558" y="605845"/>
                </a:cubicBezTo>
                <a:cubicBezTo>
                  <a:pt x="529558" y="622254"/>
                  <a:pt x="484310" y="637420"/>
                  <a:pt x="439310" y="653580"/>
                </a:cubicBezTo>
                <a:cubicBezTo>
                  <a:pt x="412459" y="663276"/>
                  <a:pt x="385857" y="674215"/>
                  <a:pt x="359006" y="684657"/>
                </a:cubicBezTo>
                <a:cubicBezTo>
                  <a:pt x="344834" y="690127"/>
                  <a:pt x="331160" y="696839"/>
                  <a:pt x="316989" y="701563"/>
                </a:cubicBezTo>
                <a:cubicBezTo>
                  <a:pt x="310525" y="703801"/>
                  <a:pt x="302818" y="703801"/>
                  <a:pt x="295857" y="703055"/>
                </a:cubicBezTo>
                <a:cubicBezTo>
                  <a:pt x="279448" y="701315"/>
                  <a:pt x="274724" y="695845"/>
                  <a:pt x="275967" y="679685"/>
                </a:cubicBezTo>
                <a:cubicBezTo>
                  <a:pt x="277210" y="663027"/>
                  <a:pt x="279696" y="646370"/>
                  <a:pt x="281437" y="629712"/>
                </a:cubicBezTo>
                <a:cubicBezTo>
                  <a:pt x="286160" y="583718"/>
                  <a:pt x="291630" y="537723"/>
                  <a:pt x="295111" y="491729"/>
                </a:cubicBezTo>
                <a:cubicBezTo>
                  <a:pt x="299337" y="436287"/>
                  <a:pt x="301078" y="380596"/>
                  <a:pt x="305801" y="325154"/>
                </a:cubicBezTo>
                <a:cubicBezTo>
                  <a:pt x="307542" y="303773"/>
                  <a:pt x="298094" y="290347"/>
                  <a:pt x="283674" y="278414"/>
                </a:cubicBezTo>
                <a:cubicBezTo>
                  <a:pt x="262293" y="260513"/>
                  <a:pt x="240166" y="243607"/>
                  <a:pt x="218785" y="225458"/>
                </a:cubicBezTo>
                <a:cubicBezTo>
                  <a:pt x="188950" y="199850"/>
                  <a:pt x="159613" y="174242"/>
                  <a:pt x="130774" y="147889"/>
                </a:cubicBezTo>
                <a:cubicBezTo>
                  <a:pt x="101934" y="121784"/>
                  <a:pt x="73591" y="94933"/>
                  <a:pt x="45249" y="68082"/>
                </a:cubicBezTo>
                <a:cubicBezTo>
                  <a:pt x="29834" y="53165"/>
                  <a:pt x="14917" y="37751"/>
                  <a:pt x="0" y="23082"/>
                </a:cubicBezTo>
                <a:close/>
                <a:moveTo>
                  <a:pt x="1377846" y="113331"/>
                </a:moveTo>
                <a:cubicBezTo>
                  <a:pt x="1377100" y="112088"/>
                  <a:pt x="1376354" y="110596"/>
                  <a:pt x="1375609" y="109353"/>
                </a:cubicBezTo>
                <a:cubicBezTo>
                  <a:pt x="1365415" y="112336"/>
                  <a:pt x="1354725" y="114823"/>
                  <a:pt x="1344780" y="118800"/>
                </a:cubicBezTo>
                <a:cubicBezTo>
                  <a:pt x="1331603" y="124270"/>
                  <a:pt x="1319172" y="131480"/>
                  <a:pt x="1305995" y="137198"/>
                </a:cubicBezTo>
                <a:cubicBezTo>
                  <a:pt x="1206796" y="178966"/>
                  <a:pt x="1107846" y="220486"/>
                  <a:pt x="1008398" y="261756"/>
                </a:cubicBezTo>
                <a:cubicBezTo>
                  <a:pt x="950222" y="285872"/>
                  <a:pt x="892542" y="310983"/>
                  <a:pt x="833868" y="333110"/>
                </a:cubicBezTo>
                <a:cubicBezTo>
                  <a:pt x="721989" y="375624"/>
                  <a:pt x="609614" y="416397"/>
                  <a:pt x="497487" y="458165"/>
                </a:cubicBezTo>
                <a:cubicBezTo>
                  <a:pt x="485056" y="462640"/>
                  <a:pt x="473122" y="467861"/>
                  <a:pt x="457459" y="474077"/>
                </a:cubicBezTo>
                <a:cubicBezTo>
                  <a:pt x="478343" y="488497"/>
                  <a:pt x="496243" y="500182"/>
                  <a:pt x="513647" y="512861"/>
                </a:cubicBezTo>
                <a:cubicBezTo>
                  <a:pt x="575056" y="557364"/>
                  <a:pt x="636216" y="601867"/>
                  <a:pt x="697127" y="646867"/>
                </a:cubicBezTo>
                <a:cubicBezTo>
                  <a:pt x="715774" y="660541"/>
                  <a:pt x="732929" y="675955"/>
                  <a:pt x="751575" y="689878"/>
                </a:cubicBezTo>
                <a:cubicBezTo>
                  <a:pt x="780166" y="711259"/>
                  <a:pt x="809006" y="731895"/>
                  <a:pt x="839338" y="753773"/>
                </a:cubicBezTo>
                <a:cubicBezTo>
                  <a:pt x="858481" y="732641"/>
                  <a:pt x="876630" y="713994"/>
                  <a:pt x="893288" y="693856"/>
                </a:cubicBezTo>
                <a:cubicBezTo>
                  <a:pt x="912929" y="670237"/>
                  <a:pt x="930581" y="644629"/>
                  <a:pt x="950470" y="621259"/>
                </a:cubicBezTo>
                <a:cubicBezTo>
                  <a:pt x="973095" y="594657"/>
                  <a:pt x="998205" y="570044"/>
                  <a:pt x="1020581" y="543442"/>
                </a:cubicBezTo>
                <a:cubicBezTo>
                  <a:pt x="1046188" y="513110"/>
                  <a:pt x="1069807" y="481038"/>
                  <a:pt x="1094669" y="449961"/>
                </a:cubicBezTo>
                <a:cubicBezTo>
                  <a:pt x="1150857" y="379850"/>
                  <a:pt x="1207045" y="309740"/>
                  <a:pt x="1263979" y="240126"/>
                </a:cubicBezTo>
                <a:cubicBezTo>
                  <a:pt x="1290830" y="207557"/>
                  <a:pt x="1319172" y="176231"/>
                  <a:pt x="1347266" y="144905"/>
                </a:cubicBezTo>
                <a:cubicBezTo>
                  <a:pt x="1356962" y="133966"/>
                  <a:pt x="1367653" y="123773"/>
                  <a:pt x="1377846" y="113331"/>
                </a:cubicBezTo>
                <a:close/>
                <a:moveTo>
                  <a:pt x="80055" y="48193"/>
                </a:moveTo>
                <a:cubicBezTo>
                  <a:pt x="84282" y="53414"/>
                  <a:pt x="86768" y="57392"/>
                  <a:pt x="90000" y="60375"/>
                </a:cubicBezTo>
                <a:cubicBezTo>
                  <a:pt x="119337" y="87226"/>
                  <a:pt x="149171" y="113828"/>
                  <a:pt x="178260" y="140679"/>
                </a:cubicBezTo>
                <a:cubicBezTo>
                  <a:pt x="222763" y="181701"/>
                  <a:pt x="268011" y="221977"/>
                  <a:pt x="311271" y="264243"/>
                </a:cubicBezTo>
                <a:cubicBezTo>
                  <a:pt x="323453" y="276176"/>
                  <a:pt x="332901" y="278662"/>
                  <a:pt x="348564" y="274436"/>
                </a:cubicBezTo>
                <a:cubicBezTo>
                  <a:pt x="454973" y="246093"/>
                  <a:pt x="561133" y="217005"/>
                  <a:pt x="668288" y="191397"/>
                </a:cubicBezTo>
                <a:cubicBezTo>
                  <a:pt x="768233" y="167530"/>
                  <a:pt x="868923" y="147392"/>
                  <a:pt x="969614" y="125762"/>
                </a:cubicBezTo>
                <a:cubicBezTo>
                  <a:pt x="995222" y="120292"/>
                  <a:pt x="1021078" y="115817"/>
                  <a:pt x="1046934" y="111093"/>
                </a:cubicBezTo>
                <a:cubicBezTo>
                  <a:pt x="1089945" y="102889"/>
                  <a:pt x="1132957" y="94684"/>
                  <a:pt x="1175968" y="86729"/>
                </a:cubicBezTo>
                <a:cubicBezTo>
                  <a:pt x="1199586" y="82253"/>
                  <a:pt x="1223205" y="78027"/>
                  <a:pt x="1246575" y="73800"/>
                </a:cubicBezTo>
                <a:cubicBezTo>
                  <a:pt x="1246327" y="72060"/>
                  <a:pt x="1246078" y="70320"/>
                  <a:pt x="1245830" y="68579"/>
                </a:cubicBezTo>
                <a:cubicBezTo>
                  <a:pt x="1235139" y="69574"/>
                  <a:pt x="1224200" y="71811"/>
                  <a:pt x="1213509" y="71563"/>
                </a:cubicBezTo>
                <a:cubicBezTo>
                  <a:pt x="1152349" y="70320"/>
                  <a:pt x="1091686" y="78773"/>
                  <a:pt x="1030277" y="74795"/>
                </a:cubicBezTo>
                <a:cubicBezTo>
                  <a:pt x="986520" y="72060"/>
                  <a:pt x="942017" y="78027"/>
                  <a:pt x="898012" y="79519"/>
                </a:cubicBezTo>
                <a:cubicBezTo>
                  <a:pt x="875884" y="80264"/>
                  <a:pt x="853509" y="79519"/>
                  <a:pt x="831133" y="80264"/>
                </a:cubicBezTo>
                <a:cubicBezTo>
                  <a:pt x="793094" y="81259"/>
                  <a:pt x="755304" y="83497"/>
                  <a:pt x="717266" y="83994"/>
                </a:cubicBezTo>
                <a:cubicBezTo>
                  <a:pt x="684945" y="84242"/>
                  <a:pt x="652625" y="83248"/>
                  <a:pt x="620304" y="82005"/>
                </a:cubicBezTo>
                <a:cubicBezTo>
                  <a:pt x="559890" y="79767"/>
                  <a:pt x="499475" y="77032"/>
                  <a:pt x="439310" y="74298"/>
                </a:cubicBezTo>
                <a:cubicBezTo>
                  <a:pt x="412459" y="73055"/>
                  <a:pt x="385608" y="71314"/>
                  <a:pt x="358509" y="70071"/>
                </a:cubicBezTo>
                <a:cubicBezTo>
                  <a:pt x="305801" y="67585"/>
                  <a:pt x="252845" y="66590"/>
                  <a:pt x="200138" y="62613"/>
                </a:cubicBezTo>
                <a:cubicBezTo>
                  <a:pt x="167072" y="60126"/>
                  <a:pt x="134006" y="53165"/>
                  <a:pt x="101188" y="48441"/>
                </a:cubicBezTo>
                <a:cubicBezTo>
                  <a:pt x="94972" y="47447"/>
                  <a:pt x="88757" y="48193"/>
                  <a:pt x="80055" y="48193"/>
                </a:cubicBezTo>
                <a:close/>
                <a:moveTo>
                  <a:pt x="344337" y="302281"/>
                </a:moveTo>
                <a:cubicBezTo>
                  <a:pt x="341851" y="335596"/>
                  <a:pt x="341105" y="369160"/>
                  <a:pt x="336133" y="401977"/>
                </a:cubicBezTo>
                <a:cubicBezTo>
                  <a:pt x="325939" y="471093"/>
                  <a:pt x="313260" y="540210"/>
                  <a:pt x="302072" y="609077"/>
                </a:cubicBezTo>
                <a:cubicBezTo>
                  <a:pt x="300580" y="617779"/>
                  <a:pt x="297845" y="626729"/>
                  <a:pt x="302569" y="637917"/>
                </a:cubicBezTo>
                <a:cubicBezTo>
                  <a:pt x="310028" y="626480"/>
                  <a:pt x="315746" y="618027"/>
                  <a:pt x="321216" y="609326"/>
                </a:cubicBezTo>
                <a:cubicBezTo>
                  <a:pt x="352542" y="557861"/>
                  <a:pt x="393067" y="512116"/>
                  <a:pt x="419172" y="457171"/>
                </a:cubicBezTo>
                <a:cubicBezTo>
                  <a:pt x="421409" y="452696"/>
                  <a:pt x="426630" y="448469"/>
                  <a:pt x="431354" y="446480"/>
                </a:cubicBezTo>
                <a:cubicBezTo>
                  <a:pt x="465663" y="431563"/>
                  <a:pt x="499973" y="416149"/>
                  <a:pt x="535028" y="403220"/>
                </a:cubicBezTo>
                <a:cubicBezTo>
                  <a:pt x="583509" y="385320"/>
                  <a:pt x="632735" y="370154"/>
                  <a:pt x="681216" y="352502"/>
                </a:cubicBezTo>
                <a:cubicBezTo>
                  <a:pt x="744862" y="329381"/>
                  <a:pt x="808012" y="305265"/>
                  <a:pt x="870912" y="280403"/>
                </a:cubicBezTo>
                <a:cubicBezTo>
                  <a:pt x="922874" y="260016"/>
                  <a:pt x="974338" y="238635"/>
                  <a:pt x="1025553" y="217005"/>
                </a:cubicBezTo>
                <a:cubicBezTo>
                  <a:pt x="1064586" y="200596"/>
                  <a:pt x="1102874" y="182695"/>
                  <a:pt x="1141658" y="166038"/>
                </a:cubicBezTo>
                <a:cubicBezTo>
                  <a:pt x="1189144" y="145651"/>
                  <a:pt x="1236879" y="125762"/>
                  <a:pt x="1284365" y="105375"/>
                </a:cubicBezTo>
                <a:cubicBezTo>
                  <a:pt x="1285608" y="104878"/>
                  <a:pt x="1285857" y="102889"/>
                  <a:pt x="1288592" y="98662"/>
                </a:cubicBezTo>
                <a:cubicBezTo>
                  <a:pt x="968868" y="150624"/>
                  <a:pt x="655857" y="221729"/>
                  <a:pt x="344337" y="302281"/>
                </a:cubicBezTo>
                <a:close/>
                <a:moveTo>
                  <a:pt x="324945" y="661536"/>
                </a:moveTo>
                <a:cubicBezTo>
                  <a:pt x="326188" y="662779"/>
                  <a:pt x="327431" y="664270"/>
                  <a:pt x="328674" y="665513"/>
                </a:cubicBezTo>
                <a:cubicBezTo>
                  <a:pt x="408232" y="639906"/>
                  <a:pt x="488288" y="615541"/>
                  <a:pt x="572321" y="586950"/>
                </a:cubicBezTo>
                <a:cubicBezTo>
                  <a:pt x="524089" y="551895"/>
                  <a:pt x="484061" y="514602"/>
                  <a:pt x="437072" y="486259"/>
                </a:cubicBezTo>
                <a:cubicBezTo>
                  <a:pt x="398536" y="546674"/>
                  <a:pt x="361741" y="604105"/>
                  <a:pt x="324945" y="66153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9831" y="1809750"/>
            <a:ext cx="516982" cy="69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4099" y="3300054"/>
            <a:ext cx="516982" cy="69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4099" y="4804888"/>
            <a:ext cx="516982" cy="69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4099" y="6290671"/>
            <a:ext cx="516982" cy="69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8654" y="7597785"/>
            <a:ext cx="516982" cy="69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/>
        </p:nvSpPr>
        <p:spPr>
          <a:xfrm>
            <a:off x="1409732" y="3897487"/>
            <a:ext cx="62247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0" b="1" dirty="0">
                <a:solidFill>
                  <a:schemeClr val="bg2">
                    <a:lumMod val="2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Lobster"/>
                <a:sym typeface="Lobster"/>
              </a:rPr>
              <a:t>目錄</a:t>
            </a:r>
            <a:endParaRPr b="1" dirty="0">
              <a:solidFill>
                <a:schemeClr val="bg2">
                  <a:lumMod val="2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11466900" y="1714155"/>
            <a:ext cx="6906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sz="4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Google Shape;176;p16">
            <a:extLst>
              <a:ext uri="{FF2B5EF4-FFF2-40B4-BE49-F238E27FC236}">
                <a16:creationId xmlns:a16="http://schemas.microsoft.com/office/drawing/2014/main" id="{997C9E4E-445C-4868-8389-55505D8ADC71}"/>
              </a:ext>
            </a:extLst>
          </p:cNvPr>
          <p:cNvSpPr txBox="1"/>
          <p:nvPr/>
        </p:nvSpPr>
        <p:spPr>
          <a:xfrm>
            <a:off x="11494766" y="3257871"/>
            <a:ext cx="6906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流程架構</a:t>
            </a:r>
            <a:endParaRPr sz="4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Google Shape;176;p16">
            <a:extLst>
              <a:ext uri="{FF2B5EF4-FFF2-40B4-BE49-F238E27FC236}">
                <a16:creationId xmlns:a16="http://schemas.microsoft.com/office/drawing/2014/main" id="{7E7ACFE1-C3EA-4BD8-B14A-9D0D92295963}"/>
              </a:ext>
            </a:extLst>
          </p:cNvPr>
          <p:cNvSpPr txBox="1"/>
          <p:nvPr/>
        </p:nvSpPr>
        <p:spPr>
          <a:xfrm>
            <a:off x="11537908" y="4673083"/>
            <a:ext cx="6906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sz="4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Google Shape;176;p16">
            <a:extLst>
              <a:ext uri="{FF2B5EF4-FFF2-40B4-BE49-F238E27FC236}">
                <a16:creationId xmlns:a16="http://schemas.microsoft.com/office/drawing/2014/main" id="{716F4E1D-6786-4692-8398-D5F7A881CD91}"/>
              </a:ext>
            </a:extLst>
          </p:cNvPr>
          <p:cNvSpPr txBox="1"/>
          <p:nvPr/>
        </p:nvSpPr>
        <p:spPr>
          <a:xfrm>
            <a:off x="11474219" y="6222680"/>
            <a:ext cx="6906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4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Google Shape;176;p16">
            <a:extLst>
              <a:ext uri="{FF2B5EF4-FFF2-40B4-BE49-F238E27FC236}">
                <a16:creationId xmlns:a16="http://schemas.microsoft.com/office/drawing/2014/main" id="{09765037-0BBC-4280-A4CE-94E85095E64C}"/>
              </a:ext>
            </a:extLst>
          </p:cNvPr>
          <p:cNvSpPr txBox="1"/>
          <p:nvPr/>
        </p:nvSpPr>
        <p:spPr>
          <a:xfrm>
            <a:off x="11537908" y="7439235"/>
            <a:ext cx="6906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sz="4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Google Shape;174;p16">
            <a:extLst>
              <a:ext uri="{FF2B5EF4-FFF2-40B4-BE49-F238E27FC236}">
                <a16:creationId xmlns:a16="http://schemas.microsoft.com/office/drawing/2014/main" id="{58DA8CFB-51C2-4C59-984E-5C088C85C6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8654" y="8979801"/>
            <a:ext cx="516982" cy="695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76;p16">
            <a:extLst>
              <a:ext uri="{FF2B5EF4-FFF2-40B4-BE49-F238E27FC236}">
                <a16:creationId xmlns:a16="http://schemas.microsoft.com/office/drawing/2014/main" id="{B6679878-4AFF-4516-9A43-CF660928C385}"/>
              </a:ext>
            </a:extLst>
          </p:cNvPr>
          <p:cNvSpPr txBox="1"/>
          <p:nvPr/>
        </p:nvSpPr>
        <p:spPr>
          <a:xfrm>
            <a:off x="11466900" y="8834714"/>
            <a:ext cx="6906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sz="48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"/>
          <p:cNvSpPr/>
          <p:nvPr/>
        </p:nvSpPr>
        <p:spPr>
          <a:xfrm>
            <a:off x="848544" y="-2836458"/>
            <a:ext cx="16590912" cy="16246621"/>
          </a:xfrm>
          <a:custGeom>
            <a:avLst/>
            <a:gdLst/>
            <a:ahLst/>
            <a:cxnLst/>
            <a:rect l="l" t="t" r="r" b="b"/>
            <a:pathLst>
              <a:path w="6487160" h="6352540" extrusionOk="0">
                <a:moveTo>
                  <a:pt x="6322060" y="3176270"/>
                </a:moveTo>
                <a:cubicBezTo>
                  <a:pt x="6322060" y="2844800"/>
                  <a:pt x="6487160" y="2493010"/>
                  <a:pt x="6385560" y="2194560"/>
                </a:cubicBezTo>
                <a:cubicBezTo>
                  <a:pt x="6281420" y="1884680"/>
                  <a:pt x="5928360" y="1694180"/>
                  <a:pt x="5734050" y="1436370"/>
                </a:cubicBezTo>
                <a:cubicBezTo>
                  <a:pt x="5537200" y="1176020"/>
                  <a:pt x="5455920" y="796290"/>
                  <a:pt x="5185410" y="607060"/>
                </a:cubicBezTo>
                <a:cubicBezTo>
                  <a:pt x="4917440" y="420370"/>
                  <a:pt x="4517390" y="462280"/>
                  <a:pt x="4196080" y="360680"/>
                </a:cubicBezTo>
                <a:cubicBezTo>
                  <a:pt x="3884930" y="264160"/>
                  <a:pt x="3589020" y="0"/>
                  <a:pt x="3244850" y="0"/>
                </a:cubicBezTo>
                <a:cubicBezTo>
                  <a:pt x="2900680" y="0"/>
                  <a:pt x="2603500" y="262890"/>
                  <a:pt x="2293620" y="360680"/>
                </a:cubicBezTo>
                <a:cubicBezTo>
                  <a:pt x="1972310" y="461010"/>
                  <a:pt x="1570990" y="419100"/>
                  <a:pt x="1303020" y="607060"/>
                </a:cubicBezTo>
                <a:cubicBezTo>
                  <a:pt x="1032510" y="796290"/>
                  <a:pt x="951230" y="1176020"/>
                  <a:pt x="754380" y="1436370"/>
                </a:cubicBezTo>
                <a:cubicBezTo>
                  <a:pt x="558800" y="1694180"/>
                  <a:pt x="207010" y="1884680"/>
                  <a:pt x="101600" y="2194560"/>
                </a:cubicBezTo>
                <a:cubicBezTo>
                  <a:pt x="1270" y="2493010"/>
                  <a:pt x="165100" y="2844800"/>
                  <a:pt x="165100" y="3176270"/>
                </a:cubicBezTo>
                <a:cubicBezTo>
                  <a:pt x="165100" y="3507740"/>
                  <a:pt x="0" y="3859530"/>
                  <a:pt x="101600" y="4157980"/>
                </a:cubicBezTo>
                <a:cubicBezTo>
                  <a:pt x="205740" y="4467860"/>
                  <a:pt x="558800" y="4658360"/>
                  <a:pt x="753110" y="4916170"/>
                </a:cubicBezTo>
                <a:cubicBezTo>
                  <a:pt x="949960" y="5176520"/>
                  <a:pt x="1031240" y="5556250"/>
                  <a:pt x="1301750" y="5745480"/>
                </a:cubicBezTo>
                <a:cubicBezTo>
                  <a:pt x="1569720" y="5933440"/>
                  <a:pt x="1969770" y="5891530"/>
                  <a:pt x="2292350" y="5991860"/>
                </a:cubicBezTo>
                <a:cubicBezTo>
                  <a:pt x="2603500" y="6088380"/>
                  <a:pt x="2899410" y="6352540"/>
                  <a:pt x="3243580" y="6352540"/>
                </a:cubicBezTo>
                <a:cubicBezTo>
                  <a:pt x="3587750" y="6352540"/>
                  <a:pt x="3884930" y="6089650"/>
                  <a:pt x="4194810" y="5991860"/>
                </a:cubicBezTo>
                <a:cubicBezTo>
                  <a:pt x="4516120" y="5891530"/>
                  <a:pt x="4917440" y="5933440"/>
                  <a:pt x="5185410" y="5745480"/>
                </a:cubicBezTo>
                <a:cubicBezTo>
                  <a:pt x="5455920" y="5556250"/>
                  <a:pt x="5537200" y="5176520"/>
                  <a:pt x="5734050" y="4916170"/>
                </a:cubicBezTo>
                <a:cubicBezTo>
                  <a:pt x="5929630" y="4658360"/>
                  <a:pt x="6281420" y="4467860"/>
                  <a:pt x="6385560" y="4157980"/>
                </a:cubicBezTo>
                <a:cubicBezTo>
                  <a:pt x="6487160" y="3858260"/>
                  <a:pt x="6322060" y="3506470"/>
                  <a:pt x="6322060" y="31762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37"/>
          <p:cNvSpPr txBox="1"/>
          <p:nvPr/>
        </p:nvSpPr>
        <p:spPr>
          <a:xfrm>
            <a:off x="-885203" y="577377"/>
            <a:ext cx="9722100" cy="138499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5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Lobster"/>
              </a:rPr>
              <a:t>前言</a:t>
            </a:r>
            <a:endParaRPr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1" name="Google Shape;631;p37"/>
          <p:cNvSpPr txBox="1"/>
          <p:nvPr/>
        </p:nvSpPr>
        <p:spPr>
          <a:xfrm>
            <a:off x="10656457" y="8015849"/>
            <a:ext cx="159097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rPr>
              <a:t>Nae</a:t>
            </a:r>
            <a:endParaRPr dirty="0">
              <a:solidFill>
                <a:schemeClr val="accent3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rPr>
              <a:t>Job Title</a:t>
            </a:r>
            <a:endParaRPr dirty="0">
              <a:solidFill>
                <a:schemeClr val="accent3"/>
              </a:solidFill>
            </a:endParaRPr>
          </a:p>
          <a:p>
            <a:pPr marL="0" marR="0" lvl="0" indent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accent3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5" name="Google Shape;635;p37"/>
          <p:cNvSpPr/>
          <p:nvPr/>
        </p:nvSpPr>
        <p:spPr>
          <a:xfrm>
            <a:off x="3975847" y="1796217"/>
            <a:ext cx="4444278" cy="366099"/>
          </a:xfrm>
          <a:custGeom>
            <a:avLst/>
            <a:gdLst/>
            <a:ahLst/>
            <a:cxnLst/>
            <a:rect l="l" t="t" r="r" b="b"/>
            <a:pathLst>
              <a:path w="4444278" h="366099" extrusionOk="0">
                <a:moveTo>
                  <a:pt x="4404508" y="0"/>
                </a:moveTo>
                <a:cubicBezTo>
                  <a:pt x="4411095" y="22802"/>
                  <a:pt x="4414896" y="41297"/>
                  <a:pt x="4421736" y="59032"/>
                </a:cubicBezTo>
                <a:cubicBezTo>
                  <a:pt x="4428324" y="76261"/>
                  <a:pt x="4451126" y="86648"/>
                  <a:pt x="4442259" y="111984"/>
                </a:cubicBezTo>
                <a:cubicBezTo>
                  <a:pt x="4413376" y="119838"/>
                  <a:pt x="4385506" y="125666"/>
                  <a:pt x="4352570" y="118572"/>
                </a:cubicBezTo>
                <a:cubicBezTo>
                  <a:pt x="4315326" y="110464"/>
                  <a:pt x="4275296" y="114771"/>
                  <a:pt x="4236532" y="115025"/>
                </a:cubicBezTo>
                <a:cubicBezTo>
                  <a:pt x="4126068" y="115785"/>
                  <a:pt x="4015604" y="115785"/>
                  <a:pt x="3905393" y="118572"/>
                </a:cubicBezTo>
                <a:cubicBezTo>
                  <a:pt x="3799742" y="121358"/>
                  <a:pt x="3694345" y="127946"/>
                  <a:pt x="3588695" y="131746"/>
                </a:cubicBezTo>
                <a:cubicBezTo>
                  <a:pt x="3461003" y="136307"/>
                  <a:pt x="3333563" y="139094"/>
                  <a:pt x="3205871" y="144161"/>
                </a:cubicBezTo>
                <a:cubicBezTo>
                  <a:pt x="3109342" y="147961"/>
                  <a:pt x="3012812" y="155055"/>
                  <a:pt x="2916283" y="159362"/>
                </a:cubicBezTo>
                <a:cubicBezTo>
                  <a:pt x="2803539" y="164683"/>
                  <a:pt x="2690541" y="168483"/>
                  <a:pt x="2577543" y="173297"/>
                </a:cubicBezTo>
                <a:cubicBezTo>
                  <a:pt x="2552207" y="174310"/>
                  <a:pt x="2526872" y="176844"/>
                  <a:pt x="2501536" y="178617"/>
                </a:cubicBezTo>
                <a:cubicBezTo>
                  <a:pt x="2372323" y="187485"/>
                  <a:pt x="2243364" y="196352"/>
                  <a:pt x="2114151" y="205220"/>
                </a:cubicBezTo>
                <a:cubicBezTo>
                  <a:pt x="2016609" y="211807"/>
                  <a:pt x="1918812" y="218395"/>
                  <a:pt x="1821269" y="224982"/>
                </a:cubicBezTo>
                <a:cubicBezTo>
                  <a:pt x="1738168" y="230556"/>
                  <a:pt x="1654813" y="235623"/>
                  <a:pt x="1571712" y="241703"/>
                </a:cubicBezTo>
                <a:cubicBezTo>
                  <a:pt x="1490130" y="247531"/>
                  <a:pt x="1408803" y="255131"/>
                  <a:pt x="1327475" y="260705"/>
                </a:cubicBezTo>
                <a:cubicBezTo>
                  <a:pt x="1147590" y="273373"/>
                  <a:pt x="967453" y="282747"/>
                  <a:pt x="787822" y="297949"/>
                </a:cubicBezTo>
                <a:cubicBezTo>
                  <a:pt x="618579" y="312390"/>
                  <a:pt x="450096" y="332912"/>
                  <a:pt x="281106" y="349634"/>
                </a:cubicBezTo>
                <a:cubicBezTo>
                  <a:pt x="208645" y="356728"/>
                  <a:pt x="135678" y="362048"/>
                  <a:pt x="62965" y="365849"/>
                </a:cubicBezTo>
                <a:cubicBezTo>
                  <a:pt x="25974" y="367876"/>
                  <a:pt x="13053" y="357741"/>
                  <a:pt x="3932" y="331139"/>
                </a:cubicBezTo>
                <a:cubicBezTo>
                  <a:pt x="-7976" y="294149"/>
                  <a:pt x="7479" y="268559"/>
                  <a:pt x="45990" y="273627"/>
                </a:cubicBezTo>
                <a:cubicBezTo>
                  <a:pt x="93874" y="280214"/>
                  <a:pt x="139479" y="271600"/>
                  <a:pt x="186097" y="266279"/>
                </a:cubicBezTo>
                <a:cubicBezTo>
                  <a:pt x="263877" y="257412"/>
                  <a:pt x="341658" y="248037"/>
                  <a:pt x="419439" y="239930"/>
                </a:cubicBezTo>
                <a:cubicBezTo>
                  <a:pt x="501781" y="231316"/>
                  <a:pt x="583615" y="214848"/>
                  <a:pt x="667223" y="214594"/>
                </a:cubicBezTo>
                <a:cubicBezTo>
                  <a:pt x="725496" y="214341"/>
                  <a:pt x="783515" y="201420"/>
                  <a:pt x="842041" y="198379"/>
                </a:cubicBezTo>
                <a:cubicBezTo>
                  <a:pt x="899299" y="195339"/>
                  <a:pt x="956812" y="189512"/>
                  <a:pt x="1014577" y="194832"/>
                </a:cubicBezTo>
                <a:cubicBezTo>
                  <a:pt x="1021165" y="195339"/>
                  <a:pt x="1028512" y="193059"/>
                  <a:pt x="1035099" y="190779"/>
                </a:cubicBezTo>
                <a:cubicBezTo>
                  <a:pt x="1040420" y="189005"/>
                  <a:pt x="1047767" y="181658"/>
                  <a:pt x="1049794" y="183178"/>
                </a:cubicBezTo>
                <a:cubicBezTo>
                  <a:pt x="1077917" y="202433"/>
                  <a:pt x="1103253" y="177351"/>
                  <a:pt x="1130615" y="179124"/>
                </a:cubicBezTo>
                <a:cubicBezTo>
                  <a:pt x="1157978" y="180898"/>
                  <a:pt x="1186861" y="169243"/>
                  <a:pt x="1213210" y="174057"/>
                </a:cubicBezTo>
                <a:cubicBezTo>
                  <a:pt x="1249440" y="180644"/>
                  <a:pt x="1282377" y="166710"/>
                  <a:pt x="1316580" y="166963"/>
                </a:cubicBezTo>
                <a:cubicBezTo>
                  <a:pt x="1380426" y="167470"/>
                  <a:pt x="1443006" y="151255"/>
                  <a:pt x="1505839" y="153788"/>
                </a:cubicBezTo>
                <a:cubicBezTo>
                  <a:pt x="1565631" y="156322"/>
                  <a:pt x="1625677" y="155562"/>
                  <a:pt x="1682176" y="143654"/>
                </a:cubicBezTo>
                <a:cubicBezTo>
                  <a:pt x="1750076" y="129466"/>
                  <a:pt x="1819243" y="147708"/>
                  <a:pt x="1885369" y="126172"/>
                </a:cubicBezTo>
                <a:cubicBezTo>
                  <a:pt x="1978858" y="136053"/>
                  <a:pt x="2069814" y="107424"/>
                  <a:pt x="2162543" y="106664"/>
                </a:cubicBezTo>
                <a:cubicBezTo>
                  <a:pt x="2221829" y="106157"/>
                  <a:pt x="2280861" y="104890"/>
                  <a:pt x="2340147" y="102103"/>
                </a:cubicBezTo>
                <a:cubicBezTo>
                  <a:pt x="2368016" y="100836"/>
                  <a:pt x="2395632" y="94249"/>
                  <a:pt x="2423502" y="91969"/>
                </a:cubicBezTo>
                <a:cubicBezTo>
                  <a:pt x="2446050" y="90195"/>
                  <a:pt x="2468853" y="91969"/>
                  <a:pt x="2491401" y="90956"/>
                </a:cubicBezTo>
                <a:cubicBezTo>
                  <a:pt x="2563102" y="88169"/>
                  <a:pt x="2635055" y="86395"/>
                  <a:pt x="2706502" y="81075"/>
                </a:cubicBezTo>
                <a:cubicBezTo>
                  <a:pt x="2736399" y="78794"/>
                  <a:pt x="2768575" y="96783"/>
                  <a:pt x="2796951" y="73220"/>
                </a:cubicBezTo>
                <a:cubicBezTo>
                  <a:pt x="2798978" y="71447"/>
                  <a:pt x="2806579" y="77781"/>
                  <a:pt x="2811900" y="78794"/>
                </a:cubicBezTo>
                <a:cubicBezTo>
                  <a:pt x="2825581" y="81075"/>
                  <a:pt x="2845596" y="89182"/>
                  <a:pt x="2852437" y="83101"/>
                </a:cubicBezTo>
                <a:cubicBezTo>
                  <a:pt x="2879039" y="59286"/>
                  <a:pt x="2910709" y="68660"/>
                  <a:pt x="2939338" y="66126"/>
                </a:cubicBezTo>
                <a:cubicBezTo>
                  <a:pt x="3002678" y="60553"/>
                  <a:pt x="3066524" y="60046"/>
                  <a:pt x="3130370" y="58779"/>
                </a:cubicBezTo>
                <a:cubicBezTo>
                  <a:pt x="3177495" y="58019"/>
                  <a:pt x="3224366" y="60046"/>
                  <a:pt x="3271491" y="60046"/>
                </a:cubicBezTo>
                <a:cubicBezTo>
                  <a:pt x="3281625" y="60046"/>
                  <a:pt x="3291759" y="57766"/>
                  <a:pt x="3301894" y="55739"/>
                </a:cubicBezTo>
                <a:cubicBezTo>
                  <a:pt x="3309241" y="54219"/>
                  <a:pt x="3317349" y="47885"/>
                  <a:pt x="3323176" y="49912"/>
                </a:cubicBezTo>
                <a:cubicBezTo>
                  <a:pt x="3389302" y="72460"/>
                  <a:pt x="3454669" y="38764"/>
                  <a:pt x="3521809" y="47885"/>
                </a:cubicBezTo>
                <a:cubicBezTo>
                  <a:pt x="3572480" y="54725"/>
                  <a:pt x="3625939" y="40284"/>
                  <a:pt x="3678384" y="36737"/>
                </a:cubicBezTo>
                <a:cubicBezTo>
                  <a:pt x="3692319" y="35723"/>
                  <a:pt x="3706507" y="39270"/>
                  <a:pt x="3720695" y="40791"/>
                </a:cubicBezTo>
                <a:cubicBezTo>
                  <a:pt x="3725002" y="41297"/>
                  <a:pt x="3730829" y="44084"/>
                  <a:pt x="3733363" y="42311"/>
                </a:cubicBezTo>
                <a:cubicBezTo>
                  <a:pt x="3759459" y="24576"/>
                  <a:pt x="3789862" y="28629"/>
                  <a:pt x="3818491" y="27109"/>
                </a:cubicBezTo>
                <a:cubicBezTo>
                  <a:pt x="3875496" y="24069"/>
                  <a:pt x="3932755" y="24069"/>
                  <a:pt x="3989761" y="23056"/>
                </a:cubicBezTo>
                <a:cubicBezTo>
                  <a:pt x="3998375" y="22802"/>
                  <a:pt x="4007749" y="26856"/>
                  <a:pt x="4015857" y="25336"/>
                </a:cubicBezTo>
                <a:cubicBezTo>
                  <a:pt x="4080970" y="13681"/>
                  <a:pt x="4146589" y="15201"/>
                  <a:pt x="4212209" y="15962"/>
                </a:cubicBezTo>
                <a:cubicBezTo>
                  <a:pt x="4262374" y="16722"/>
                  <a:pt x="4312539" y="15962"/>
                  <a:pt x="4362704" y="13935"/>
                </a:cubicBezTo>
                <a:cubicBezTo>
                  <a:pt x="4374612" y="13935"/>
                  <a:pt x="4387026" y="6081"/>
                  <a:pt x="44045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7"/>
          <p:cNvSpPr/>
          <p:nvPr/>
        </p:nvSpPr>
        <p:spPr>
          <a:xfrm rot="1470904">
            <a:off x="16118001" y="-223229"/>
            <a:ext cx="3117246" cy="4184592"/>
          </a:xfrm>
          <a:custGeom>
            <a:avLst/>
            <a:gdLst/>
            <a:ahLst/>
            <a:cxnLst/>
            <a:rect l="l" t="t" r="r" b="b"/>
            <a:pathLst>
              <a:path w="3116740" h="4183912" extrusionOk="0">
                <a:moveTo>
                  <a:pt x="2767540" y="2287363"/>
                </a:moveTo>
                <a:cubicBezTo>
                  <a:pt x="2712443" y="2259039"/>
                  <a:pt x="2656571" y="2231491"/>
                  <a:pt x="2602639" y="2204331"/>
                </a:cubicBezTo>
                <a:cubicBezTo>
                  <a:pt x="2544051" y="2227611"/>
                  <a:pt x="2519607" y="2286587"/>
                  <a:pt x="2475763" y="2324999"/>
                </a:cubicBezTo>
                <a:cubicBezTo>
                  <a:pt x="2417951" y="2375827"/>
                  <a:pt x="2388075" y="2451488"/>
                  <a:pt x="2391567" y="2537236"/>
                </a:cubicBezTo>
                <a:cubicBezTo>
                  <a:pt x="2396223" y="2664888"/>
                  <a:pt x="2476539" y="2738608"/>
                  <a:pt x="2615443" y="2699032"/>
                </a:cubicBezTo>
                <a:cubicBezTo>
                  <a:pt x="2710503" y="2671872"/>
                  <a:pt x="2774136" y="2614060"/>
                  <a:pt x="2811772" y="2522880"/>
                </a:cubicBezTo>
                <a:cubicBezTo>
                  <a:pt x="2843976" y="2444892"/>
                  <a:pt x="2820308" y="2375051"/>
                  <a:pt x="2789268" y="2305211"/>
                </a:cubicBezTo>
                <a:cubicBezTo>
                  <a:pt x="2785776" y="2297839"/>
                  <a:pt x="2776076" y="2291631"/>
                  <a:pt x="2767540" y="2287363"/>
                </a:cubicBezTo>
                <a:close/>
                <a:moveTo>
                  <a:pt x="2548707" y="2594272"/>
                </a:moveTo>
                <a:cubicBezTo>
                  <a:pt x="2567331" y="2496496"/>
                  <a:pt x="2573927" y="2409972"/>
                  <a:pt x="2671315" y="2351383"/>
                </a:cubicBezTo>
                <a:cubicBezTo>
                  <a:pt x="2658123" y="2447996"/>
                  <a:pt x="2646095" y="2532580"/>
                  <a:pt x="2548707" y="2594272"/>
                </a:cubicBezTo>
                <a:close/>
                <a:moveTo>
                  <a:pt x="358053" y="2726580"/>
                </a:moveTo>
                <a:cubicBezTo>
                  <a:pt x="314597" y="2710284"/>
                  <a:pt x="269977" y="2696316"/>
                  <a:pt x="226133" y="2681572"/>
                </a:cubicBezTo>
                <a:cubicBezTo>
                  <a:pt x="229625" y="2673036"/>
                  <a:pt x="230013" y="2666828"/>
                  <a:pt x="233117" y="2664500"/>
                </a:cubicBezTo>
                <a:cubicBezTo>
                  <a:pt x="250577" y="2652472"/>
                  <a:pt x="268813" y="2641608"/>
                  <a:pt x="286661" y="2630744"/>
                </a:cubicBezTo>
                <a:cubicBezTo>
                  <a:pt x="287049" y="2624924"/>
                  <a:pt x="287825" y="2619492"/>
                  <a:pt x="288213" y="2613672"/>
                </a:cubicBezTo>
                <a:cubicBezTo>
                  <a:pt x="250189" y="2610568"/>
                  <a:pt x="212165" y="2609792"/>
                  <a:pt x="174917" y="2604360"/>
                </a:cubicBezTo>
                <a:cubicBezTo>
                  <a:pt x="120985" y="2596600"/>
                  <a:pt x="79857" y="2624924"/>
                  <a:pt x="60068" y="2664888"/>
                </a:cubicBezTo>
                <a:cubicBezTo>
                  <a:pt x="31356" y="2722700"/>
                  <a:pt x="7300" y="2786720"/>
                  <a:pt x="1092" y="2849965"/>
                </a:cubicBezTo>
                <a:cubicBezTo>
                  <a:pt x="-6668" y="2928729"/>
                  <a:pt x="26700" y="2998181"/>
                  <a:pt x="108181" y="3029609"/>
                </a:cubicBezTo>
                <a:cubicBezTo>
                  <a:pt x="137281" y="3040861"/>
                  <a:pt x="169097" y="3045905"/>
                  <a:pt x="200137" y="3050173"/>
                </a:cubicBezTo>
                <a:cubicBezTo>
                  <a:pt x="301405" y="3063365"/>
                  <a:pt x="418581" y="2978005"/>
                  <a:pt x="437593" y="2877901"/>
                </a:cubicBezTo>
                <a:cubicBezTo>
                  <a:pt x="448069" y="2822029"/>
                  <a:pt x="408881" y="2745592"/>
                  <a:pt x="358053" y="2726580"/>
                </a:cubicBezTo>
                <a:close/>
                <a:moveTo>
                  <a:pt x="231565" y="2944249"/>
                </a:moveTo>
                <a:cubicBezTo>
                  <a:pt x="228073" y="2939981"/>
                  <a:pt x="224581" y="2936101"/>
                  <a:pt x="221089" y="2931833"/>
                </a:cubicBezTo>
                <a:cubicBezTo>
                  <a:pt x="232729" y="2923297"/>
                  <a:pt x="243981" y="2914373"/>
                  <a:pt x="255621" y="2905837"/>
                </a:cubicBezTo>
                <a:cubicBezTo>
                  <a:pt x="258725" y="2909329"/>
                  <a:pt x="262217" y="2912821"/>
                  <a:pt x="265321" y="2916701"/>
                </a:cubicBezTo>
                <a:cubicBezTo>
                  <a:pt x="254069" y="2925625"/>
                  <a:pt x="242817" y="2934937"/>
                  <a:pt x="231565" y="2944249"/>
                </a:cubicBezTo>
                <a:close/>
                <a:moveTo>
                  <a:pt x="1220192" y="504886"/>
                </a:moveTo>
                <a:cubicBezTo>
                  <a:pt x="1309044" y="494410"/>
                  <a:pt x="1387808" y="422242"/>
                  <a:pt x="1405268" y="331838"/>
                </a:cubicBezTo>
                <a:cubicBezTo>
                  <a:pt x="1412640" y="293814"/>
                  <a:pt x="1414580" y="254626"/>
                  <a:pt x="1420400" y="203022"/>
                </a:cubicBezTo>
                <a:cubicBezTo>
                  <a:pt x="1420788" y="170041"/>
                  <a:pt x="1389360" y="108349"/>
                  <a:pt x="1349784" y="77697"/>
                </a:cubicBezTo>
                <a:cubicBezTo>
                  <a:pt x="1324952" y="58297"/>
                  <a:pt x="1300120" y="39285"/>
                  <a:pt x="1275676" y="19497"/>
                </a:cubicBezTo>
                <a:cubicBezTo>
                  <a:pt x="1244248" y="-6111"/>
                  <a:pt x="1223295" y="-7275"/>
                  <a:pt x="1192255" y="20661"/>
                </a:cubicBezTo>
                <a:cubicBezTo>
                  <a:pt x="1178287" y="33077"/>
                  <a:pt x="1166259" y="49761"/>
                  <a:pt x="1158111" y="66445"/>
                </a:cubicBezTo>
                <a:cubicBezTo>
                  <a:pt x="1125131" y="133569"/>
                  <a:pt x="1101075" y="202634"/>
                  <a:pt x="1083615" y="275966"/>
                </a:cubicBezTo>
                <a:cubicBezTo>
                  <a:pt x="1071975" y="324466"/>
                  <a:pt x="1075467" y="367146"/>
                  <a:pt x="1091763" y="410214"/>
                </a:cubicBezTo>
                <a:cubicBezTo>
                  <a:pt x="1111551" y="461430"/>
                  <a:pt x="1180227" y="509542"/>
                  <a:pt x="1220192" y="504886"/>
                </a:cubicBezTo>
                <a:close/>
                <a:moveTo>
                  <a:pt x="1265976" y="211170"/>
                </a:moveTo>
                <a:cubicBezTo>
                  <a:pt x="1283824" y="273638"/>
                  <a:pt x="1278004" y="290710"/>
                  <a:pt x="1221743" y="347358"/>
                </a:cubicBezTo>
                <a:cubicBezTo>
                  <a:pt x="1216312" y="293814"/>
                  <a:pt x="1236488" y="253462"/>
                  <a:pt x="1265976" y="211170"/>
                </a:cubicBezTo>
                <a:close/>
                <a:moveTo>
                  <a:pt x="1451828" y="3421878"/>
                </a:moveTo>
                <a:cubicBezTo>
                  <a:pt x="1445620" y="3471154"/>
                  <a:pt x="1435920" y="3522758"/>
                  <a:pt x="1391688" y="3556902"/>
                </a:cubicBezTo>
                <a:cubicBezTo>
                  <a:pt x="1376556" y="3568931"/>
                  <a:pt x="1361812" y="3581735"/>
                  <a:pt x="1347068" y="3594151"/>
                </a:cubicBezTo>
                <a:cubicBezTo>
                  <a:pt x="1268692" y="3660111"/>
                  <a:pt x="1236100" y="3660887"/>
                  <a:pt x="1159663" y="3598419"/>
                </a:cubicBezTo>
                <a:cubicBezTo>
                  <a:pt x="1099523" y="3549142"/>
                  <a:pt x="1089435" y="3425370"/>
                  <a:pt x="1142979" y="3369886"/>
                </a:cubicBezTo>
                <a:cubicBezTo>
                  <a:pt x="1155007" y="3357470"/>
                  <a:pt x="1174795" y="3353202"/>
                  <a:pt x="1192255" y="3344278"/>
                </a:cubicBezTo>
                <a:cubicBezTo>
                  <a:pt x="1198075" y="3317894"/>
                  <a:pt x="1203119" y="3294614"/>
                  <a:pt x="1209328" y="3267066"/>
                </a:cubicBezTo>
                <a:cubicBezTo>
                  <a:pt x="1227564" y="3269006"/>
                  <a:pt x="1246188" y="3265902"/>
                  <a:pt x="1259380" y="3272886"/>
                </a:cubicBezTo>
                <a:cubicBezTo>
                  <a:pt x="1300120" y="3294614"/>
                  <a:pt x="1342024" y="3308194"/>
                  <a:pt x="1387420" y="3316342"/>
                </a:cubicBezTo>
                <a:cubicBezTo>
                  <a:pt x="1430488" y="3324102"/>
                  <a:pt x="1458812" y="3368722"/>
                  <a:pt x="1451828" y="3421878"/>
                </a:cubicBezTo>
                <a:close/>
                <a:moveTo>
                  <a:pt x="1696269" y="1945922"/>
                </a:moveTo>
                <a:cubicBezTo>
                  <a:pt x="1672601" y="1954458"/>
                  <a:pt x="1645053" y="1958338"/>
                  <a:pt x="1626429" y="1973082"/>
                </a:cubicBezTo>
                <a:cubicBezTo>
                  <a:pt x="1590732" y="2001794"/>
                  <a:pt x="1554260" y="2032834"/>
                  <a:pt x="1529428" y="2070471"/>
                </a:cubicBezTo>
                <a:cubicBezTo>
                  <a:pt x="1492180" y="2127507"/>
                  <a:pt x="1488300" y="2226835"/>
                  <a:pt x="1554648" y="2282707"/>
                </a:cubicBezTo>
                <a:cubicBezTo>
                  <a:pt x="1601209" y="2321895"/>
                  <a:pt x="1650097" y="2307927"/>
                  <a:pt x="1700537" y="2299003"/>
                </a:cubicBezTo>
                <a:cubicBezTo>
                  <a:pt x="1752141" y="2290079"/>
                  <a:pt x="1793269" y="2260591"/>
                  <a:pt x="1819653" y="2220239"/>
                </a:cubicBezTo>
                <a:cubicBezTo>
                  <a:pt x="1845261" y="2181051"/>
                  <a:pt x="1863885" y="2132939"/>
                  <a:pt x="1870093" y="2086767"/>
                </a:cubicBezTo>
                <a:cubicBezTo>
                  <a:pt x="1878629" y="2025074"/>
                  <a:pt x="1783957" y="1956010"/>
                  <a:pt x="1696269" y="1945922"/>
                </a:cubicBezTo>
                <a:close/>
                <a:moveTo>
                  <a:pt x="1652813" y="2194631"/>
                </a:moveTo>
                <a:cubicBezTo>
                  <a:pt x="1666781" y="2103063"/>
                  <a:pt x="1676481" y="2090647"/>
                  <a:pt x="1743217" y="2079782"/>
                </a:cubicBezTo>
                <a:cubicBezTo>
                  <a:pt x="1728085" y="2130999"/>
                  <a:pt x="1705581" y="2170575"/>
                  <a:pt x="1652813" y="2194631"/>
                </a:cubicBezTo>
                <a:close/>
                <a:moveTo>
                  <a:pt x="1938381" y="1059340"/>
                </a:moveTo>
                <a:cubicBezTo>
                  <a:pt x="1914713" y="1098140"/>
                  <a:pt x="1892985" y="1138492"/>
                  <a:pt x="1865049" y="1174188"/>
                </a:cubicBezTo>
                <a:cubicBezTo>
                  <a:pt x="1840605" y="1205616"/>
                  <a:pt x="1806461" y="1225404"/>
                  <a:pt x="1764557" y="1226568"/>
                </a:cubicBezTo>
                <a:cubicBezTo>
                  <a:pt x="1745157" y="1226956"/>
                  <a:pt x="1725369" y="1226568"/>
                  <a:pt x="1706357" y="1228508"/>
                </a:cubicBezTo>
                <a:cubicBezTo>
                  <a:pt x="1657857" y="1233552"/>
                  <a:pt x="1625265" y="1220748"/>
                  <a:pt x="1607029" y="1178068"/>
                </a:cubicBezTo>
                <a:cubicBezTo>
                  <a:pt x="1586076" y="1128016"/>
                  <a:pt x="1578704" y="1077576"/>
                  <a:pt x="1606253" y="1024032"/>
                </a:cubicBezTo>
                <a:cubicBezTo>
                  <a:pt x="1640785" y="957296"/>
                  <a:pt x="1685017" y="909959"/>
                  <a:pt x="1767273" y="907243"/>
                </a:cubicBezTo>
                <a:cubicBezTo>
                  <a:pt x="1764945" y="915391"/>
                  <a:pt x="1763005" y="922375"/>
                  <a:pt x="1759513" y="935567"/>
                </a:cubicBezTo>
                <a:cubicBezTo>
                  <a:pt x="1827025" y="915391"/>
                  <a:pt x="1868929" y="965832"/>
                  <a:pt x="1919757" y="990276"/>
                </a:cubicBezTo>
                <a:cubicBezTo>
                  <a:pt x="1944201" y="1002692"/>
                  <a:pt x="1956229" y="1030240"/>
                  <a:pt x="1938381" y="1059340"/>
                </a:cubicBezTo>
                <a:close/>
                <a:moveTo>
                  <a:pt x="587750" y="1330165"/>
                </a:moveTo>
                <a:cubicBezTo>
                  <a:pt x="581154" y="1355773"/>
                  <a:pt x="576498" y="1381769"/>
                  <a:pt x="570290" y="1407765"/>
                </a:cubicBezTo>
                <a:cubicBezTo>
                  <a:pt x="556322" y="1466741"/>
                  <a:pt x="498510" y="1510585"/>
                  <a:pt x="430221" y="1515241"/>
                </a:cubicBezTo>
                <a:cubicBezTo>
                  <a:pt x="372409" y="1519121"/>
                  <a:pt x="299077" y="1476829"/>
                  <a:pt x="286661" y="1424061"/>
                </a:cubicBezTo>
                <a:cubicBezTo>
                  <a:pt x="274633" y="1373233"/>
                  <a:pt x="285497" y="1323569"/>
                  <a:pt x="320029" y="1281276"/>
                </a:cubicBezTo>
                <a:cubicBezTo>
                  <a:pt x="334773" y="1263040"/>
                  <a:pt x="347965" y="1243640"/>
                  <a:pt x="363485" y="1222300"/>
                </a:cubicBezTo>
                <a:cubicBezTo>
                  <a:pt x="397629" y="1215316"/>
                  <a:pt x="429833" y="1208720"/>
                  <a:pt x="455442" y="1203676"/>
                </a:cubicBezTo>
                <a:cubicBezTo>
                  <a:pt x="491138" y="1223076"/>
                  <a:pt x="521790" y="1240924"/>
                  <a:pt x="553994" y="1256832"/>
                </a:cubicBezTo>
                <a:cubicBezTo>
                  <a:pt x="591630" y="1275456"/>
                  <a:pt x="598614" y="1288648"/>
                  <a:pt x="587750" y="1330165"/>
                </a:cubicBezTo>
                <a:close/>
                <a:moveTo>
                  <a:pt x="3071344" y="336494"/>
                </a:moveTo>
                <a:cubicBezTo>
                  <a:pt x="3124500" y="452506"/>
                  <a:pt x="3041856" y="573175"/>
                  <a:pt x="2913428" y="568519"/>
                </a:cubicBezTo>
                <a:cubicBezTo>
                  <a:pt x="2877344" y="567355"/>
                  <a:pt x="2856004" y="542522"/>
                  <a:pt x="2842424" y="513810"/>
                </a:cubicBezTo>
                <a:cubicBezTo>
                  <a:pt x="2814100" y="454058"/>
                  <a:pt x="2839708" y="358222"/>
                  <a:pt x="2891312" y="309722"/>
                </a:cubicBezTo>
                <a:cubicBezTo>
                  <a:pt x="2922740" y="280234"/>
                  <a:pt x="2950288" y="246866"/>
                  <a:pt x="2983268" y="211558"/>
                </a:cubicBezTo>
                <a:cubicBezTo>
                  <a:pt x="3033708" y="242598"/>
                  <a:pt x="3072508" y="266654"/>
                  <a:pt x="3116740" y="293814"/>
                </a:cubicBezTo>
                <a:cubicBezTo>
                  <a:pt x="3099668" y="309722"/>
                  <a:pt x="3085312" y="323302"/>
                  <a:pt x="3071344" y="336494"/>
                </a:cubicBezTo>
                <a:close/>
                <a:moveTo>
                  <a:pt x="332445" y="3980600"/>
                </a:moveTo>
                <a:cubicBezTo>
                  <a:pt x="337101" y="4021728"/>
                  <a:pt x="325461" y="4065960"/>
                  <a:pt x="313821" y="4107088"/>
                </a:cubicBezTo>
                <a:cubicBezTo>
                  <a:pt x="299465" y="4159080"/>
                  <a:pt x="248249" y="4165676"/>
                  <a:pt x="209061" y="4183912"/>
                </a:cubicBezTo>
                <a:cubicBezTo>
                  <a:pt x="152413" y="4163736"/>
                  <a:pt x="136117" y="4129980"/>
                  <a:pt x="138833" y="4069452"/>
                </a:cubicBezTo>
                <a:cubicBezTo>
                  <a:pt x="141549" y="4010864"/>
                  <a:pt x="163277" y="3974392"/>
                  <a:pt x="208285" y="3946843"/>
                </a:cubicBezTo>
                <a:cubicBezTo>
                  <a:pt x="204793" y="3930547"/>
                  <a:pt x="202077" y="3916579"/>
                  <a:pt x="198973" y="3902999"/>
                </a:cubicBezTo>
                <a:cubicBezTo>
                  <a:pt x="242429" y="3888255"/>
                  <a:pt x="327013" y="3932487"/>
                  <a:pt x="332445" y="3980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7"/>
          <p:cNvSpPr/>
          <p:nvPr/>
        </p:nvSpPr>
        <p:spPr>
          <a:xfrm rot="-6402778">
            <a:off x="1217312" y="8375499"/>
            <a:ext cx="645576" cy="1727406"/>
          </a:xfrm>
          <a:custGeom>
            <a:avLst/>
            <a:gdLst/>
            <a:ahLst/>
            <a:cxnLst/>
            <a:rect l="l" t="t" r="r" b="b"/>
            <a:pathLst>
              <a:path w="645750" h="1727870" extrusionOk="0">
                <a:moveTo>
                  <a:pt x="173642" y="1727871"/>
                </a:moveTo>
                <a:cubicBezTo>
                  <a:pt x="146685" y="1698646"/>
                  <a:pt x="147779" y="1676960"/>
                  <a:pt x="176725" y="1645209"/>
                </a:cubicBezTo>
                <a:cubicBezTo>
                  <a:pt x="183905" y="1637584"/>
                  <a:pt x="190640" y="1629553"/>
                  <a:pt x="196899" y="1621156"/>
                </a:cubicBezTo>
                <a:cubicBezTo>
                  <a:pt x="220255" y="1588668"/>
                  <a:pt x="244248" y="1557135"/>
                  <a:pt x="272498" y="1528188"/>
                </a:cubicBezTo>
                <a:cubicBezTo>
                  <a:pt x="297247" y="1502783"/>
                  <a:pt x="315650" y="1471111"/>
                  <a:pt x="336161" y="1441746"/>
                </a:cubicBezTo>
                <a:cubicBezTo>
                  <a:pt x="356235" y="1413118"/>
                  <a:pt x="375612" y="1384052"/>
                  <a:pt x="395049" y="1354966"/>
                </a:cubicBezTo>
                <a:cubicBezTo>
                  <a:pt x="420335" y="1317166"/>
                  <a:pt x="445064" y="1278869"/>
                  <a:pt x="470648" y="1241168"/>
                </a:cubicBezTo>
                <a:cubicBezTo>
                  <a:pt x="512666" y="1179137"/>
                  <a:pt x="545194" y="1111853"/>
                  <a:pt x="573205" y="1042978"/>
                </a:cubicBezTo>
                <a:cubicBezTo>
                  <a:pt x="590931" y="999389"/>
                  <a:pt x="603624" y="952418"/>
                  <a:pt x="605892" y="904830"/>
                </a:cubicBezTo>
                <a:cubicBezTo>
                  <a:pt x="606847" y="884935"/>
                  <a:pt x="607523" y="861658"/>
                  <a:pt x="593697" y="843773"/>
                </a:cubicBezTo>
                <a:cubicBezTo>
                  <a:pt x="556056" y="843594"/>
                  <a:pt x="528422" y="866553"/>
                  <a:pt x="499317" y="882946"/>
                </a:cubicBezTo>
                <a:cubicBezTo>
                  <a:pt x="486345" y="890247"/>
                  <a:pt x="480815" y="911853"/>
                  <a:pt x="473454" y="927669"/>
                </a:cubicBezTo>
                <a:cubicBezTo>
                  <a:pt x="459428" y="957511"/>
                  <a:pt x="447292" y="988387"/>
                  <a:pt x="432829" y="1018070"/>
                </a:cubicBezTo>
                <a:cubicBezTo>
                  <a:pt x="417072" y="1050399"/>
                  <a:pt x="400142" y="1082191"/>
                  <a:pt x="382635" y="1113564"/>
                </a:cubicBezTo>
                <a:cubicBezTo>
                  <a:pt x="365943" y="1143565"/>
                  <a:pt x="351062" y="1175397"/>
                  <a:pt x="329655" y="1201777"/>
                </a:cubicBezTo>
                <a:cubicBezTo>
                  <a:pt x="295138" y="1244332"/>
                  <a:pt x="267226" y="1292477"/>
                  <a:pt x="224850" y="1328625"/>
                </a:cubicBezTo>
                <a:cubicBezTo>
                  <a:pt x="212914" y="1338772"/>
                  <a:pt x="202529" y="1347983"/>
                  <a:pt x="184564" y="1346729"/>
                </a:cubicBezTo>
                <a:cubicBezTo>
                  <a:pt x="164888" y="1345377"/>
                  <a:pt x="158701" y="1343865"/>
                  <a:pt x="155080" y="1324567"/>
                </a:cubicBezTo>
                <a:cubicBezTo>
                  <a:pt x="152315" y="1309447"/>
                  <a:pt x="151897" y="1293869"/>
                  <a:pt x="151101" y="1278451"/>
                </a:cubicBezTo>
                <a:cubicBezTo>
                  <a:pt x="147122" y="1207089"/>
                  <a:pt x="161446" y="1139189"/>
                  <a:pt x="197993" y="1078052"/>
                </a:cubicBezTo>
                <a:cubicBezTo>
                  <a:pt x="215122" y="1049424"/>
                  <a:pt x="240090" y="1024795"/>
                  <a:pt x="264441" y="1001398"/>
                </a:cubicBezTo>
                <a:cubicBezTo>
                  <a:pt x="294979" y="972034"/>
                  <a:pt x="328004" y="945136"/>
                  <a:pt x="360989" y="918438"/>
                </a:cubicBezTo>
                <a:cubicBezTo>
                  <a:pt x="379452" y="903477"/>
                  <a:pt x="400241" y="891401"/>
                  <a:pt x="419499" y="877375"/>
                </a:cubicBezTo>
                <a:cubicBezTo>
                  <a:pt x="439135" y="863051"/>
                  <a:pt x="454912" y="847295"/>
                  <a:pt x="465416" y="822904"/>
                </a:cubicBezTo>
                <a:cubicBezTo>
                  <a:pt x="483321" y="781244"/>
                  <a:pt x="493806" y="738391"/>
                  <a:pt x="500212" y="694265"/>
                </a:cubicBezTo>
                <a:cubicBezTo>
                  <a:pt x="506300" y="652387"/>
                  <a:pt x="505941" y="610449"/>
                  <a:pt x="491796" y="569705"/>
                </a:cubicBezTo>
                <a:cubicBezTo>
                  <a:pt x="490408" y="566059"/>
                  <a:pt x="488648" y="562566"/>
                  <a:pt x="486544" y="559280"/>
                </a:cubicBezTo>
                <a:cubicBezTo>
                  <a:pt x="485569" y="557688"/>
                  <a:pt x="483739" y="556654"/>
                  <a:pt x="480039" y="553312"/>
                </a:cubicBezTo>
                <a:cubicBezTo>
                  <a:pt x="466928" y="573604"/>
                  <a:pt x="454653" y="593936"/>
                  <a:pt x="441065" y="613354"/>
                </a:cubicBezTo>
                <a:cubicBezTo>
                  <a:pt x="398789" y="673774"/>
                  <a:pt x="360989" y="737297"/>
                  <a:pt x="312248" y="793221"/>
                </a:cubicBezTo>
                <a:cubicBezTo>
                  <a:pt x="278427" y="832035"/>
                  <a:pt x="247789" y="873695"/>
                  <a:pt x="214406" y="912927"/>
                </a:cubicBezTo>
                <a:cubicBezTo>
                  <a:pt x="177800" y="955899"/>
                  <a:pt x="140338" y="998096"/>
                  <a:pt x="93447" y="1030584"/>
                </a:cubicBezTo>
                <a:cubicBezTo>
                  <a:pt x="87836" y="1034463"/>
                  <a:pt x="82504" y="1038940"/>
                  <a:pt x="76417" y="1041824"/>
                </a:cubicBezTo>
                <a:cubicBezTo>
                  <a:pt x="41721" y="1058297"/>
                  <a:pt x="14326" y="1041267"/>
                  <a:pt x="5910" y="1003249"/>
                </a:cubicBezTo>
                <a:cubicBezTo>
                  <a:pt x="-4156" y="958088"/>
                  <a:pt x="-357" y="914160"/>
                  <a:pt x="9750" y="870372"/>
                </a:cubicBezTo>
                <a:cubicBezTo>
                  <a:pt x="15288" y="846839"/>
                  <a:pt x="23028" y="823879"/>
                  <a:pt x="32867" y="801796"/>
                </a:cubicBezTo>
                <a:cubicBezTo>
                  <a:pt x="45481" y="773306"/>
                  <a:pt x="58571" y="744479"/>
                  <a:pt x="75820" y="718735"/>
                </a:cubicBezTo>
                <a:cubicBezTo>
                  <a:pt x="98739" y="684537"/>
                  <a:pt x="126631" y="653720"/>
                  <a:pt x="151022" y="620456"/>
                </a:cubicBezTo>
                <a:cubicBezTo>
                  <a:pt x="179411" y="581721"/>
                  <a:pt x="221369" y="559797"/>
                  <a:pt x="258353" y="531845"/>
                </a:cubicBezTo>
                <a:cubicBezTo>
                  <a:pt x="266868" y="525399"/>
                  <a:pt x="280814" y="526514"/>
                  <a:pt x="291796" y="522753"/>
                </a:cubicBezTo>
                <a:cubicBezTo>
                  <a:pt x="299575" y="520088"/>
                  <a:pt x="306478" y="514935"/>
                  <a:pt x="313939" y="511195"/>
                </a:cubicBezTo>
                <a:cubicBezTo>
                  <a:pt x="322573" y="506878"/>
                  <a:pt x="331147" y="499994"/>
                  <a:pt x="340140" y="499258"/>
                </a:cubicBezTo>
                <a:cubicBezTo>
                  <a:pt x="376607" y="496373"/>
                  <a:pt x="413412" y="492971"/>
                  <a:pt x="449560" y="507037"/>
                </a:cubicBezTo>
                <a:cubicBezTo>
                  <a:pt x="477970" y="468660"/>
                  <a:pt x="498183" y="425886"/>
                  <a:pt x="515769" y="382118"/>
                </a:cubicBezTo>
                <a:cubicBezTo>
                  <a:pt x="535664" y="332481"/>
                  <a:pt x="555698" y="282645"/>
                  <a:pt x="570798" y="231377"/>
                </a:cubicBezTo>
                <a:cubicBezTo>
                  <a:pt x="584306" y="185619"/>
                  <a:pt x="591508" y="138011"/>
                  <a:pt x="580507" y="89568"/>
                </a:cubicBezTo>
                <a:cubicBezTo>
                  <a:pt x="573543" y="58492"/>
                  <a:pt x="551023" y="40607"/>
                  <a:pt x="518057" y="42537"/>
                </a:cubicBezTo>
                <a:cubicBezTo>
                  <a:pt x="484694" y="44526"/>
                  <a:pt x="456861" y="60263"/>
                  <a:pt x="429248" y="76855"/>
                </a:cubicBezTo>
                <a:cubicBezTo>
                  <a:pt x="369126" y="112964"/>
                  <a:pt x="321678" y="162979"/>
                  <a:pt x="279143" y="217550"/>
                </a:cubicBezTo>
                <a:cubicBezTo>
                  <a:pt x="249997" y="254952"/>
                  <a:pt x="222941" y="294124"/>
                  <a:pt x="197117" y="333894"/>
                </a:cubicBezTo>
                <a:cubicBezTo>
                  <a:pt x="183609" y="354684"/>
                  <a:pt x="174796" y="378517"/>
                  <a:pt x="163615" y="401535"/>
                </a:cubicBezTo>
                <a:lnTo>
                  <a:pt x="133395" y="398273"/>
                </a:lnTo>
                <a:cubicBezTo>
                  <a:pt x="128222" y="382536"/>
                  <a:pt x="127088" y="370420"/>
                  <a:pt x="132321" y="353311"/>
                </a:cubicBezTo>
                <a:cubicBezTo>
                  <a:pt x="148376" y="300729"/>
                  <a:pt x="183689" y="260403"/>
                  <a:pt x="212735" y="216555"/>
                </a:cubicBezTo>
                <a:cubicBezTo>
                  <a:pt x="239198" y="176929"/>
                  <a:pt x="269824" y="140246"/>
                  <a:pt x="304091" y="107135"/>
                </a:cubicBezTo>
                <a:cubicBezTo>
                  <a:pt x="341214" y="71086"/>
                  <a:pt x="379292" y="33684"/>
                  <a:pt x="428691" y="14485"/>
                </a:cubicBezTo>
                <a:cubicBezTo>
                  <a:pt x="446596" y="7562"/>
                  <a:pt x="465197" y="-475"/>
                  <a:pt x="486604" y="22"/>
                </a:cubicBezTo>
                <a:cubicBezTo>
                  <a:pt x="522653" y="877"/>
                  <a:pt x="531566" y="241"/>
                  <a:pt x="552952" y="10228"/>
                </a:cubicBezTo>
                <a:cubicBezTo>
                  <a:pt x="557210" y="12217"/>
                  <a:pt x="562900" y="13590"/>
                  <a:pt x="565148" y="17032"/>
                </a:cubicBezTo>
                <a:cubicBezTo>
                  <a:pt x="583312" y="44526"/>
                  <a:pt x="608817" y="68460"/>
                  <a:pt x="615959" y="101544"/>
                </a:cubicBezTo>
                <a:cubicBezTo>
                  <a:pt x="624175" y="139722"/>
                  <a:pt x="626642" y="178417"/>
                  <a:pt x="617809" y="217749"/>
                </a:cubicBezTo>
                <a:cubicBezTo>
                  <a:pt x="599327" y="300133"/>
                  <a:pt x="568072" y="377682"/>
                  <a:pt x="532421" y="453639"/>
                </a:cubicBezTo>
                <a:cubicBezTo>
                  <a:pt x="519808" y="480557"/>
                  <a:pt x="503693" y="505843"/>
                  <a:pt x="488653" y="532939"/>
                </a:cubicBezTo>
                <a:cubicBezTo>
                  <a:pt x="494423" y="539923"/>
                  <a:pt x="499555" y="546866"/>
                  <a:pt x="505464" y="553152"/>
                </a:cubicBezTo>
                <a:cubicBezTo>
                  <a:pt x="529497" y="578618"/>
                  <a:pt x="537852" y="609991"/>
                  <a:pt x="540598" y="643733"/>
                </a:cubicBezTo>
                <a:cubicBezTo>
                  <a:pt x="545069" y="695499"/>
                  <a:pt x="538380" y="747623"/>
                  <a:pt x="520982" y="796583"/>
                </a:cubicBezTo>
                <a:cubicBezTo>
                  <a:pt x="519567" y="801245"/>
                  <a:pt x="518503" y="806007"/>
                  <a:pt x="517799" y="810828"/>
                </a:cubicBezTo>
                <a:cubicBezTo>
                  <a:pt x="517659" y="811564"/>
                  <a:pt x="518535" y="812499"/>
                  <a:pt x="519967" y="815523"/>
                </a:cubicBezTo>
                <a:cubicBezTo>
                  <a:pt x="523886" y="814243"/>
                  <a:pt x="527715" y="812701"/>
                  <a:pt x="531427" y="810907"/>
                </a:cubicBezTo>
                <a:cubicBezTo>
                  <a:pt x="555499" y="797359"/>
                  <a:pt x="586495" y="803865"/>
                  <a:pt x="608797" y="820457"/>
                </a:cubicBezTo>
                <a:cubicBezTo>
                  <a:pt x="644249" y="846817"/>
                  <a:pt x="649421" y="881115"/>
                  <a:pt x="643831" y="920845"/>
                </a:cubicBezTo>
                <a:cubicBezTo>
                  <a:pt x="640767" y="942729"/>
                  <a:pt x="641941" y="965290"/>
                  <a:pt x="637067" y="986617"/>
                </a:cubicBezTo>
                <a:cubicBezTo>
                  <a:pt x="629328" y="1020636"/>
                  <a:pt x="619042" y="1054159"/>
                  <a:pt x="608220" y="1087363"/>
                </a:cubicBezTo>
                <a:cubicBezTo>
                  <a:pt x="590056" y="1143068"/>
                  <a:pt x="566799" y="1196286"/>
                  <a:pt x="534610" y="1245705"/>
                </a:cubicBezTo>
                <a:cubicBezTo>
                  <a:pt x="512109" y="1280242"/>
                  <a:pt x="493587" y="1317325"/>
                  <a:pt x="471564" y="1352240"/>
                </a:cubicBezTo>
                <a:cubicBezTo>
                  <a:pt x="453420" y="1381008"/>
                  <a:pt x="433366" y="1408622"/>
                  <a:pt x="413113" y="1435957"/>
                </a:cubicBezTo>
                <a:cubicBezTo>
                  <a:pt x="381918" y="1477994"/>
                  <a:pt x="358622" y="1525324"/>
                  <a:pt x="321936" y="1563760"/>
                </a:cubicBezTo>
                <a:cubicBezTo>
                  <a:pt x="305682" y="1580750"/>
                  <a:pt x="295854" y="1603808"/>
                  <a:pt x="282445" y="1623663"/>
                </a:cubicBezTo>
                <a:cubicBezTo>
                  <a:pt x="273214" y="1637370"/>
                  <a:pt x="262849" y="1650302"/>
                  <a:pt x="252962" y="1663452"/>
                </a:cubicBezTo>
                <a:cubicBezTo>
                  <a:pt x="238518" y="1682750"/>
                  <a:pt x="224035" y="1702028"/>
                  <a:pt x="208756" y="1722420"/>
                </a:cubicBezTo>
                <a:close/>
                <a:moveTo>
                  <a:pt x="433346" y="532661"/>
                </a:moveTo>
                <a:cubicBezTo>
                  <a:pt x="418903" y="532661"/>
                  <a:pt x="409950" y="531328"/>
                  <a:pt x="401515" y="532900"/>
                </a:cubicBezTo>
                <a:cubicBezTo>
                  <a:pt x="366062" y="539564"/>
                  <a:pt x="331088" y="548020"/>
                  <a:pt x="299356" y="566183"/>
                </a:cubicBezTo>
                <a:cubicBezTo>
                  <a:pt x="202986" y="621371"/>
                  <a:pt x="134032" y="701586"/>
                  <a:pt x="86026" y="800741"/>
                </a:cubicBezTo>
                <a:cubicBezTo>
                  <a:pt x="77511" y="818308"/>
                  <a:pt x="70647" y="836671"/>
                  <a:pt x="62789" y="854457"/>
                </a:cubicBezTo>
                <a:cubicBezTo>
                  <a:pt x="43213" y="899279"/>
                  <a:pt x="37742" y="945753"/>
                  <a:pt x="44028" y="997618"/>
                </a:cubicBezTo>
                <a:cubicBezTo>
                  <a:pt x="52822" y="994395"/>
                  <a:pt x="60660" y="993341"/>
                  <a:pt x="66091" y="989163"/>
                </a:cubicBezTo>
                <a:cubicBezTo>
                  <a:pt x="78394" y="979707"/>
                  <a:pt x="90015" y="969396"/>
                  <a:pt x="100867" y="958307"/>
                </a:cubicBezTo>
                <a:cubicBezTo>
                  <a:pt x="123706" y="934990"/>
                  <a:pt x="146486" y="911534"/>
                  <a:pt x="168091" y="887084"/>
                </a:cubicBezTo>
                <a:cubicBezTo>
                  <a:pt x="200957" y="849960"/>
                  <a:pt x="232092" y="811285"/>
                  <a:pt x="265336" y="774520"/>
                </a:cubicBezTo>
                <a:cubicBezTo>
                  <a:pt x="285987" y="751661"/>
                  <a:pt x="306180" y="728922"/>
                  <a:pt x="320305" y="701268"/>
                </a:cubicBezTo>
                <a:cubicBezTo>
                  <a:pt x="324196" y="693377"/>
                  <a:pt x="329365" y="686184"/>
                  <a:pt x="335604" y="679981"/>
                </a:cubicBezTo>
                <a:cubicBezTo>
                  <a:pt x="372170" y="645066"/>
                  <a:pt x="391627" y="598512"/>
                  <a:pt x="419559" y="557728"/>
                </a:cubicBezTo>
                <a:cubicBezTo>
                  <a:pt x="423797" y="551561"/>
                  <a:pt x="426860" y="544578"/>
                  <a:pt x="433346" y="532661"/>
                </a:cubicBezTo>
                <a:close/>
                <a:moveTo>
                  <a:pt x="202171" y="1258716"/>
                </a:moveTo>
                <a:cubicBezTo>
                  <a:pt x="227835" y="1232853"/>
                  <a:pt x="255289" y="1213674"/>
                  <a:pt x="270051" y="1187393"/>
                </a:cubicBezTo>
                <a:cubicBezTo>
                  <a:pt x="280973" y="1167956"/>
                  <a:pt x="294203" y="1150648"/>
                  <a:pt x="305861" y="1132027"/>
                </a:cubicBezTo>
                <a:cubicBezTo>
                  <a:pt x="331068" y="1091640"/>
                  <a:pt x="356115" y="1051155"/>
                  <a:pt x="379909" y="1009953"/>
                </a:cubicBezTo>
                <a:cubicBezTo>
                  <a:pt x="390652" y="991372"/>
                  <a:pt x="398252" y="970999"/>
                  <a:pt x="407284" y="951443"/>
                </a:cubicBezTo>
                <a:cubicBezTo>
                  <a:pt x="396968" y="953565"/>
                  <a:pt x="387375" y="958314"/>
                  <a:pt x="379432" y="965230"/>
                </a:cubicBezTo>
                <a:cubicBezTo>
                  <a:pt x="362641" y="979833"/>
                  <a:pt x="347103" y="995888"/>
                  <a:pt x="330033" y="1010132"/>
                </a:cubicBezTo>
                <a:cubicBezTo>
                  <a:pt x="292234" y="1041685"/>
                  <a:pt x="259805" y="1077356"/>
                  <a:pt x="236409" y="1121045"/>
                </a:cubicBezTo>
                <a:cubicBezTo>
                  <a:pt x="214087" y="1162565"/>
                  <a:pt x="201176" y="1206094"/>
                  <a:pt x="202171" y="12587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7"/>
          <p:cNvSpPr/>
          <p:nvPr/>
        </p:nvSpPr>
        <p:spPr>
          <a:xfrm rot="-2463080">
            <a:off x="296465" y="1471821"/>
            <a:ext cx="1876221" cy="1724160"/>
          </a:xfrm>
          <a:custGeom>
            <a:avLst/>
            <a:gdLst/>
            <a:ahLst/>
            <a:cxnLst/>
            <a:rect l="l" t="t" r="r" b="b"/>
            <a:pathLst>
              <a:path w="1874038" h="1722154" extrusionOk="0">
                <a:moveTo>
                  <a:pt x="237379" y="759034"/>
                </a:moveTo>
                <a:cubicBezTo>
                  <a:pt x="207284" y="719583"/>
                  <a:pt x="177579" y="683647"/>
                  <a:pt x="151783" y="644976"/>
                </a:cubicBezTo>
                <a:cubicBezTo>
                  <a:pt x="125987" y="606306"/>
                  <a:pt x="124033" y="564901"/>
                  <a:pt x="127550" y="516466"/>
                </a:cubicBezTo>
                <a:cubicBezTo>
                  <a:pt x="134195" y="428188"/>
                  <a:pt x="173671" y="359831"/>
                  <a:pt x="235425" y="305537"/>
                </a:cubicBezTo>
                <a:cubicBezTo>
                  <a:pt x="314768" y="236008"/>
                  <a:pt x="406227" y="183276"/>
                  <a:pt x="516447" y="182885"/>
                </a:cubicBezTo>
                <a:cubicBezTo>
                  <a:pt x="560613" y="182495"/>
                  <a:pt x="605170" y="193432"/>
                  <a:pt x="648945" y="202807"/>
                </a:cubicBezTo>
                <a:cubicBezTo>
                  <a:pt x="689203" y="211009"/>
                  <a:pt x="728679" y="223899"/>
                  <a:pt x="773236" y="236008"/>
                </a:cubicBezTo>
                <a:cubicBezTo>
                  <a:pt x="777926" y="228977"/>
                  <a:pt x="785352" y="217259"/>
                  <a:pt x="793169" y="205931"/>
                </a:cubicBezTo>
                <a:cubicBezTo>
                  <a:pt x="827173" y="159449"/>
                  <a:pt x="858832" y="111404"/>
                  <a:pt x="895963" y="67656"/>
                </a:cubicBezTo>
                <a:cubicBezTo>
                  <a:pt x="922150" y="36407"/>
                  <a:pt x="959281" y="20001"/>
                  <a:pt x="1001102" y="17658"/>
                </a:cubicBezTo>
                <a:cubicBezTo>
                  <a:pt x="1010092" y="17267"/>
                  <a:pt x="1019863" y="16876"/>
                  <a:pt x="1027680" y="13361"/>
                </a:cubicBezTo>
                <a:cubicBezTo>
                  <a:pt x="1073800" y="-8123"/>
                  <a:pt x="1118748" y="-1092"/>
                  <a:pt x="1164087" y="16095"/>
                </a:cubicBezTo>
                <a:cubicBezTo>
                  <a:pt x="1211380" y="34063"/>
                  <a:pt x="1246165" y="67265"/>
                  <a:pt x="1277434" y="105545"/>
                </a:cubicBezTo>
                <a:cubicBezTo>
                  <a:pt x="1342706" y="185229"/>
                  <a:pt x="1378273" y="275850"/>
                  <a:pt x="1381791" y="385221"/>
                </a:cubicBezTo>
                <a:cubicBezTo>
                  <a:pt x="1402897" y="385221"/>
                  <a:pt x="1422048" y="384830"/>
                  <a:pt x="1441200" y="385221"/>
                </a:cubicBezTo>
                <a:cubicBezTo>
                  <a:pt x="1530314" y="386783"/>
                  <a:pt x="1617865" y="395377"/>
                  <a:pt x="1699552" y="435219"/>
                </a:cubicBezTo>
                <a:cubicBezTo>
                  <a:pt x="1801565" y="484826"/>
                  <a:pt x="1893805" y="598884"/>
                  <a:pt x="1870354" y="716848"/>
                </a:cubicBezTo>
                <a:cubicBezTo>
                  <a:pt x="1853157" y="803954"/>
                  <a:pt x="1816417" y="884029"/>
                  <a:pt x="1736683" y="936371"/>
                </a:cubicBezTo>
                <a:cubicBezTo>
                  <a:pt x="1679619" y="973869"/>
                  <a:pt x="1617083" y="983244"/>
                  <a:pt x="1551029" y="980900"/>
                </a:cubicBezTo>
                <a:cubicBezTo>
                  <a:pt x="1533441" y="980119"/>
                  <a:pt x="1515853" y="979338"/>
                  <a:pt x="1493183" y="978166"/>
                </a:cubicBezTo>
                <a:cubicBezTo>
                  <a:pt x="1508817" y="1024258"/>
                  <a:pt x="1522888" y="1064881"/>
                  <a:pt x="1536568" y="1105114"/>
                </a:cubicBezTo>
                <a:cubicBezTo>
                  <a:pt x="1586987" y="1253546"/>
                  <a:pt x="1568617" y="1398462"/>
                  <a:pt x="1505690" y="1537128"/>
                </a:cubicBezTo>
                <a:cubicBezTo>
                  <a:pt x="1481067" y="1591423"/>
                  <a:pt x="1444327" y="1641421"/>
                  <a:pt x="1392344" y="1678138"/>
                </a:cubicBezTo>
                <a:cubicBezTo>
                  <a:pt x="1345442" y="1711340"/>
                  <a:pt x="1295413" y="1724230"/>
                  <a:pt x="1239130" y="1721886"/>
                </a:cubicBezTo>
                <a:cubicBezTo>
                  <a:pt x="1134773" y="1717589"/>
                  <a:pt x="1044096" y="1675794"/>
                  <a:pt x="955372" y="1625015"/>
                </a:cubicBezTo>
                <a:cubicBezTo>
                  <a:pt x="867040" y="1574626"/>
                  <a:pt x="796296" y="1506660"/>
                  <a:pt x="740795" y="1421898"/>
                </a:cubicBezTo>
                <a:cubicBezTo>
                  <a:pt x="734933" y="1412914"/>
                  <a:pt x="727506" y="1405493"/>
                  <a:pt x="716953" y="1392603"/>
                </a:cubicBezTo>
                <a:cubicBezTo>
                  <a:pt x="696238" y="1413695"/>
                  <a:pt x="679432" y="1434398"/>
                  <a:pt x="659107" y="1450803"/>
                </a:cubicBezTo>
                <a:cubicBezTo>
                  <a:pt x="587191" y="1509004"/>
                  <a:pt x="507067" y="1554315"/>
                  <a:pt x="417562" y="1578533"/>
                </a:cubicBezTo>
                <a:cubicBezTo>
                  <a:pt x="287799" y="1613687"/>
                  <a:pt x="132631" y="1541034"/>
                  <a:pt x="60324" y="1419164"/>
                </a:cubicBezTo>
                <a:cubicBezTo>
                  <a:pt x="32964" y="1372291"/>
                  <a:pt x="9513" y="1323074"/>
                  <a:pt x="3651" y="1268779"/>
                </a:cubicBezTo>
                <a:cubicBezTo>
                  <a:pt x="-1040" y="1224641"/>
                  <a:pt x="-2603" y="1177377"/>
                  <a:pt x="7559" y="1134410"/>
                </a:cubicBezTo>
                <a:cubicBezTo>
                  <a:pt x="36091" y="1017227"/>
                  <a:pt x="85338" y="909809"/>
                  <a:pt x="174843" y="824657"/>
                </a:cubicBezTo>
                <a:cubicBezTo>
                  <a:pt x="196731" y="803954"/>
                  <a:pt x="217055" y="780908"/>
                  <a:pt x="237379" y="759034"/>
                </a:cubicBezTo>
                <a:close/>
                <a:moveTo>
                  <a:pt x="375350" y="781299"/>
                </a:moveTo>
                <a:cubicBezTo>
                  <a:pt x="326103" y="825047"/>
                  <a:pt x="275683" y="857468"/>
                  <a:pt x="242070" y="901997"/>
                </a:cubicBezTo>
                <a:cubicBezTo>
                  <a:pt x="168981" y="998087"/>
                  <a:pt x="120515" y="1107848"/>
                  <a:pt x="108008" y="1229328"/>
                </a:cubicBezTo>
                <a:cubicBezTo>
                  <a:pt x="96673" y="1337917"/>
                  <a:pt x="177188" y="1450022"/>
                  <a:pt x="278028" y="1470334"/>
                </a:cubicBezTo>
                <a:cubicBezTo>
                  <a:pt x="345645" y="1484005"/>
                  <a:pt x="413653" y="1471896"/>
                  <a:pt x="472672" y="1442600"/>
                </a:cubicBezTo>
                <a:cubicBezTo>
                  <a:pt x="556705" y="1401196"/>
                  <a:pt x="630185" y="1342995"/>
                  <a:pt x="684513" y="1264092"/>
                </a:cubicBezTo>
                <a:cubicBezTo>
                  <a:pt x="696238" y="1246905"/>
                  <a:pt x="710700" y="1242218"/>
                  <a:pt x="731024" y="1251202"/>
                </a:cubicBezTo>
                <a:cubicBezTo>
                  <a:pt x="758774" y="1263311"/>
                  <a:pt x="781053" y="1279326"/>
                  <a:pt x="792778" y="1308622"/>
                </a:cubicBezTo>
                <a:cubicBezTo>
                  <a:pt x="797469" y="1320340"/>
                  <a:pt x="803722" y="1331277"/>
                  <a:pt x="809976" y="1342214"/>
                </a:cubicBezTo>
                <a:cubicBezTo>
                  <a:pt x="848279" y="1407836"/>
                  <a:pt x="907298" y="1452366"/>
                  <a:pt x="965925" y="1498067"/>
                </a:cubicBezTo>
                <a:cubicBezTo>
                  <a:pt x="1030416" y="1548456"/>
                  <a:pt x="1105068" y="1574626"/>
                  <a:pt x="1180893" y="1598844"/>
                </a:cubicBezTo>
                <a:cubicBezTo>
                  <a:pt x="1201608" y="1605485"/>
                  <a:pt x="1228577" y="1602750"/>
                  <a:pt x="1250074" y="1596110"/>
                </a:cubicBezTo>
                <a:cubicBezTo>
                  <a:pt x="1329417" y="1572283"/>
                  <a:pt x="1392344" y="1527363"/>
                  <a:pt x="1419312" y="1444554"/>
                </a:cubicBezTo>
                <a:cubicBezTo>
                  <a:pt x="1451362" y="1345729"/>
                  <a:pt x="1477940" y="1247686"/>
                  <a:pt x="1440809" y="1142613"/>
                </a:cubicBezTo>
                <a:cubicBezTo>
                  <a:pt x="1418531" y="1079724"/>
                  <a:pt x="1406414" y="1013711"/>
                  <a:pt x="1389999" y="948870"/>
                </a:cubicBezTo>
                <a:cubicBezTo>
                  <a:pt x="1381400" y="914497"/>
                  <a:pt x="1391953" y="891451"/>
                  <a:pt x="1418922" y="892232"/>
                </a:cubicBezTo>
                <a:cubicBezTo>
                  <a:pt x="1476767" y="894185"/>
                  <a:pt x="1528360" y="855515"/>
                  <a:pt x="1587378" y="868014"/>
                </a:cubicBezTo>
                <a:cubicBezTo>
                  <a:pt x="1673366" y="837547"/>
                  <a:pt x="1747627" y="796923"/>
                  <a:pt x="1771078" y="696537"/>
                </a:cubicBezTo>
                <a:cubicBezTo>
                  <a:pt x="1783585" y="643023"/>
                  <a:pt x="1767951" y="603181"/>
                  <a:pt x="1730039" y="570760"/>
                </a:cubicBezTo>
                <a:cubicBezTo>
                  <a:pt x="1711278" y="554746"/>
                  <a:pt x="1687045" y="541465"/>
                  <a:pt x="1663203" y="536777"/>
                </a:cubicBezTo>
                <a:cubicBezTo>
                  <a:pt x="1567445" y="518809"/>
                  <a:pt x="1470905" y="504748"/>
                  <a:pt x="1374365" y="489514"/>
                </a:cubicBezTo>
                <a:cubicBezTo>
                  <a:pt x="1369283" y="488733"/>
                  <a:pt x="1363812" y="491076"/>
                  <a:pt x="1358731" y="491467"/>
                </a:cubicBezTo>
                <a:cubicBezTo>
                  <a:pt x="1320427" y="495763"/>
                  <a:pt x="1305575" y="486779"/>
                  <a:pt x="1300103" y="448890"/>
                </a:cubicBezTo>
                <a:cubicBezTo>
                  <a:pt x="1296194" y="422329"/>
                  <a:pt x="1298149" y="394596"/>
                  <a:pt x="1298149" y="367644"/>
                </a:cubicBezTo>
                <a:cubicBezTo>
                  <a:pt x="1298930" y="277022"/>
                  <a:pt x="1263754" y="201635"/>
                  <a:pt x="1196137" y="143043"/>
                </a:cubicBezTo>
                <a:cubicBezTo>
                  <a:pt x="1151580" y="104373"/>
                  <a:pt x="1092561" y="93436"/>
                  <a:pt x="1043705" y="117263"/>
                </a:cubicBezTo>
                <a:cubicBezTo>
                  <a:pt x="983514" y="146949"/>
                  <a:pt x="927231" y="189526"/>
                  <a:pt x="901044" y="259445"/>
                </a:cubicBezTo>
                <a:cubicBezTo>
                  <a:pt x="889709" y="289522"/>
                  <a:pt x="872903" y="318427"/>
                  <a:pt x="854924" y="345379"/>
                </a:cubicBezTo>
                <a:cubicBezTo>
                  <a:pt x="833427" y="377409"/>
                  <a:pt x="811930" y="377800"/>
                  <a:pt x="782226" y="355535"/>
                </a:cubicBezTo>
                <a:cubicBezTo>
                  <a:pt x="766982" y="343816"/>
                  <a:pt x="750176" y="333270"/>
                  <a:pt x="732197" y="326630"/>
                </a:cubicBezTo>
                <a:cubicBezTo>
                  <a:pt x="661453" y="299287"/>
                  <a:pt x="586409" y="301631"/>
                  <a:pt x="513320" y="303193"/>
                </a:cubicBezTo>
                <a:cubicBezTo>
                  <a:pt x="457428" y="304365"/>
                  <a:pt x="401537" y="321552"/>
                  <a:pt x="356589" y="356707"/>
                </a:cubicBezTo>
                <a:cubicBezTo>
                  <a:pt x="292880" y="406705"/>
                  <a:pt x="245196" y="469202"/>
                  <a:pt x="220182" y="548105"/>
                </a:cubicBezTo>
                <a:cubicBezTo>
                  <a:pt x="210802" y="577401"/>
                  <a:pt x="213928" y="602009"/>
                  <a:pt x="234643" y="622712"/>
                </a:cubicBezTo>
                <a:cubicBezTo>
                  <a:pt x="268257" y="655523"/>
                  <a:pt x="303042" y="687162"/>
                  <a:pt x="338219" y="718020"/>
                </a:cubicBezTo>
                <a:cubicBezTo>
                  <a:pt x="358934" y="736379"/>
                  <a:pt x="379258" y="753956"/>
                  <a:pt x="375350" y="781299"/>
                </a:cubicBezTo>
                <a:close/>
                <a:moveTo>
                  <a:pt x="1276652" y="766456"/>
                </a:moveTo>
                <a:cubicBezTo>
                  <a:pt x="1272743" y="851609"/>
                  <a:pt x="1255546" y="910591"/>
                  <a:pt x="1215679" y="966838"/>
                </a:cubicBezTo>
                <a:cubicBezTo>
                  <a:pt x="1158615" y="1047694"/>
                  <a:pt x="1085135" y="1089099"/>
                  <a:pt x="988595" y="1090661"/>
                </a:cubicBezTo>
                <a:cubicBezTo>
                  <a:pt x="932703" y="1091443"/>
                  <a:pt x="881502" y="1070350"/>
                  <a:pt x="837336" y="1038320"/>
                </a:cubicBezTo>
                <a:cubicBezTo>
                  <a:pt x="767764" y="987541"/>
                  <a:pt x="711091" y="926215"/>
                  <a:pt x="682949" y="841062"/>
                </a:cubicBezTo>
                <a:cubicBezTo>
                  <a:pt x="648164" y="736769"/>
                  <a:pt x="708355" y="623493"/>
                  <a:pt x="788870" y="575448"/>
                </a:cubicBezTo>
                <a:cubicBezTo>
                  <a:pt x="875248" y="524278"/>
                  <a:pt x="965144" y="514122"/>
                  <a:pt x="1059339" y="543418"/>
                </a:cubicBezTo>
                <a:cubicBezTo>
                  <a:pt x="1133600" y="566464"/>
                  <a:pt x="1196918" y="610603"/>
                  <a:pt x="1242257" y="673100"/>
                </a:cubicBezTo>
                <a:cubicBezTo>
                  <a:pt x="1264536" y="703568"/>
                  <a:pt x="1269617" y="746144"/>
                  <a:pt x="1276652" y="766456"/>
                </a:cubicBezTo>
                <a:close/>
                <a:moveTo>
                  <a:pt x="1005011" y="634820"/>
                </a:moveTo>
                <a:cubicBezTo>
                  <a:pt x="924886" y="635211"/>
                  <a:pt x="892836" y="647711"/>
                  <a:pt x="842417" y="697318"/>
                </a:cubicBezTo>
                <a:cubicBezTo>
                  <a:pt x="786134" y="752784"/>
                  <a:pt x="763465" y="814891"/>
                  <a:pt x="827955" y="886373"/>
                </a:cubicBezTo>
                <a:cubicBezTo>
                  <a:pt x="902608" y="968791"/>
                  <a:pt x="994067" y="991837"/>
                  <a:pt x="1094906" y="911762"/>
                </a:cubicBezTo>
                <a:cubicBezTo>
                  <a:pt x="1150798" y="867624"/>
                  <a:pt x="1167214" y="801220"/>
                  <a:pt x="1184411" y="737160"/>
                </a:cubicBezTo>
                <a:cubicBezTo>
                  <a:pt x="1187147" y="727004"/>
                  <a:pt x="1176594" y="710208"/>
                  <a:pt x="1167995" y="700833"/>
                </a:cubicBezTo>
                <a:cubicBezTo>
                  <a:pt x="1122657" y="650445"/>
                  <a:pt x="1065202" y="628961"/>
                  <a:pt x="1005011" y="634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6BD8BE7-74EE-40C7-A166-34EA8592E823}"/>
              </a:ext>
            </a:extLst>
          </p:cNvPr>
          <p:cNvSpPr txBox="1"/>
          <p:nvPr/>
        </p:nvSpPr>
        <p:spPr>
          <a:xfrm>
            <a:off x="2606477" y="2489767"/>
            <a:ext cx="13075046" cy="42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一般來說，我們認為一個人的容貌漂亮，主因是五官與輪廓相輔的綜合美感，雖然每個時代對於審美會略有改變，美這個形容詞也無法量化，但讓人看了舒服的五官比例，是有跡可循的。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在這愛美的世代，每位女孩都想擁有完美的顏值，讓自己變得更加漂亮且更加自信，而我們設計人臉辨識模組來探討黃金比例，來做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SPSS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數據統計，並尋找最相像的圖像。</a:t>
            </a:r>
          </a:p>
        </p:txBody>
      </p:sp>
      <p:pic>
        <p:nvPicPr>
          <p:cNvPr id="11" name="圖片 10" descr="一張含有 個人, 牆, 室內, 擺姿勢 的圖片&#10;&#10;自動產生的描述">
            <a:extLst>
              <a:ext uri="{FF2B5EF4-FFF2-40B4-BE49-F238E27FC236}">
                <a16:creationId xmlns:a16="http://schemas.microsoft.com/office/drawing/2014/main" id="{F0ED73CF-4B75-4F6B-BE2D-CDB6CFC3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137" y="6253864"/>
            <a:ext cx="4248713" cy="39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"/>
          <p:cNvSpPr/>
          <p:nvPr/>
        </p:nvSpPr>
        <p:spPr>
          <a:xfrm>
            <a:off x="1004933" y="-1791227"/>
            <a:ext cx="16590912" cy="16246621"/>
          </a:xfrm>
          <a:custGeom>
            <a:avLst/>
            <a:gdLst/>
            <a:ahLst/>
            <a:cxnLst/>
            <a:rect l="l" t="t" r="r" b="b"/>
            <a:pathLst>
              <a:path w="6487160" h="6352540" extrusionOk="0">
                <a:moveTo>
                  <a:pt x="6322060" y="3176270"/>
                </a:moveTo>
                <a:cubicBezTo>
                  <a:pt x="6322060" y="2844800"/>
                  <a:pt x="6487160" y="2493010"/>
                  <a:pt x="6385560" y="2194560"/>
                </a:cubicBezTo>
                <a:cubicBezTo>
                  <a:pt x="6281420" y="1884680"/>
                  <a:pt x="5928360" y="1694180"/>
                  <a:pt x="5734050" y="1436370"/>
                </a:cubicBezTo>
                <a:cubicBezTo>
                  <a:pt x="5537200" y="1176020"/>
                  <a:pt x="5455920" y="796290"/>
                  <a:pt x="5185410" y="607060"/>
                </a:cubicBezTo>
                <a:cubicBezTo>
                  <a:pt x="4917440" y="420370"/>
                  <a:pt x="4517390" y="462280"/>
                  <a:pt x="4196080" y="360680"/>
                </a:cubicBezTo>
                <a:cubicBezTo>
                  <a:pt x="3884930" y="264160"/>
                  <a:pt x="3589020" y="0"/>
                  <a:pt x="3244850" y="0"/>
                </a:cubicBezTo>
                <a:cubicBezTo>
                  <a:pt x="2900680" y="0"/>
                  <a:pt x="2603500" y="262890"/>
                  <a:pt x="2293620" y="360680"/>
                </a:cubicBezTo>
                <a:cubicBezTo>
                  <a:pt x="1972310" y="461010"/>
                  <a:pt x="1570990" y="419100"/>
                  <a:pt x="1303020" y="607060"/>
                </a:cubicBezTo>
                <a:cubicBezTo>
                  <a:pt x="1032510" y="796290"/>
                  <a:pt x="951230" y="1176020"/>
                  <a:pt x="754380" y="1436370"/>
                </a:cubicBezTo>
                <a:cubicBezTo>
                  <a:pt x="558800" y="1694180"/>
                  <a:pt x="207010" y="1884680"/>
                  <a:pt x="101600" y="2194560"/>
                </a:cubicBezTo>
                <a:cubicBezTo>
                  <a:pt x="1270" y="2493010"/>
                  <a:pt x="165100" y="2844800"/>
                  <a:pt x="165100" y="3176270"/>
                </a:cubicBezTo>
                <a:cubicBezTo>
                  <a:pt x="165100" y="3507740"/>
                  <a:pt x="0" y="3859530"/>
                  <a:pt x="101600" y="4157980"/>
                </a:cubicBezTo>
                <a:cubicBezTo>
                  <a:pt x="205740" y="4467860"/>
                  <a:pt x="558800" y="4658360"/>
                  <a:pt x="753110" y="4916170"/>
                </a:cubicBezTo>
                <a:cubicBezTo>
                  <a:pt x="949960" y="5176520"/>
                  <a:pt x="1031240" y="5556250"/>
                  <a:pt x="1301750" y="5745480"/>
                </a:cubicBezTo>
                <a:cubicBezTo>
                  <a:pt x="1569720" y="5933440"/>
                  <a:pt x="1969770" y="5891530"/>
                  <a:pt x="2292350" y="5991860"/>
                </a:cubicBezTo>
                <a:cubicBezTo>
                  <a:pt x="2603500" y="6088380"/>
                  <a:pt x="2899410" y="6352540"/>
                  <a:pt x="3243580" y="6352540"/>
                </a:cubicBezTo>
                <a:cubicBezTo>
                  <a:pt x="3587750" y="6352540"/>
                  <a:pt x="3884930" y="6089650"/>
                  <a:pt x="4194810" y="5991860"/>
                </a:cubicBezTo>
                <a:cubicBezTo>
                  <a:pt x="4516120" y="5891530"/>
                  <a:pt x="4917440" y="5933440"/>
                  <a:pt x="5185410" y="5745480"/>
                </a:cubicBezTo>
                <a:cubicBezTo>
                  <a:pt x="5455920" y="5556250"/>
                  <a:pt x="5537200" y="5176520"/>
                  <a:pt x="5734050" y="4916170"/>
                </a:cubicBezTo>
                <a:cubicBezTo>
                  <a:pt x="5929630" y="4658360"/>
                  <a:pt x="6281420" y="4467860"/>
                  <a:pt x="6385560" y="4157980"/>
                </a:cubicBezTo>
                <a:cubicBezTo>
                  <a:pt x="6487160" y="3858260"/>
                  <a:pt x="6322060" y="3506470"/>
                  <a:pt x="6322060" y="31762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37"/>
          <p:cNvSpPr txBox="1"/>
          <p:nvPr/>
        </p:nvSpPr>
        <p:spPr>
          <a:xfrm>
            <a:off x="-3251555" y="240896"/>
            <a:ext cx="9722100" cy="99719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Lobster"/>
              </a:rPr>
              <a:t>流程架構</a:t>
            </a:r>
            <a:endParaRPr sz="54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5" name="Google Shape;635;p37"/>
          <p:cNvSpPr/>
          <p:nvPr/>
        </p:nvSpPr>
        <p:spPr>
          <a:xfrm>
            <a:off x="687098" y="1244474"/>
            <a:ext cx="4444278" cy="366099"/>
          </a:xfrm>
          <a:custGeom>
            <a:avLst/>
            <a:gdLst/>
            <a:ahLst/>
            <a:cxnLst/>
            <a:rect l="l" t="t" r="r" b="b"/>
            <a:pathLst>
              <a:path w="4444278" h="366099" extrusionOk="0">
                <a:moveTo>
                  <a:pt x="4404508" y="0"/>
                </a:moveTo>
                <a:cubicBezTo>
                  <a:pt x="4411095" y="22802"/>
                  <a:pt x="4414896" y="41297"/>
                  <a:pt x="4421736" y="59032"/>
                </a:cubicBezTo>
                <a:cubicBezTo>
                  <a:pt x="4428324" y="76261"/>
                  <a:pt x="4451126" y="86648"/>
                  <a:pt x="4442259" y="111984"/>
                </a:cubicBezTo>
                <a:cubicBezTo>
                  <a:pt x="4413376" y="119838"/>
                  <a:pt x="4385506" y="125666"/>
                  <a:pt x="4352570" y="118572"/>
                </a:cubicBezTo>
                <a:cubicBezTo>
                  <a:pt x="4315326" y="110464"/>
                  <a:pt x="4275296" y="114771"/>
                  <a:pt x="4236532" y="115025"/>
                </a:cubicBezTo>
                <a:cubicBezTo>
                  <a:pt x="4126068" y="115785"/>
                  <a:pt x="4015604" y="115785"/>
                  <a:pt x="3905393" y="118572"/>
                </a:cubicBezTo>
                <a:cubicBezTo>
                  <a:pt x="3799742" y="121358"/>
                  <a:pt x="3694345" y="127946"/>
                  <a:pt x="3588695" y="131746"/>
                </a:cubicBezTo>
                <a:cubicBezTo>
                  <a:pt x="3461003" y="136307"/>
                  <a:pt x="3333563" y="139094"/>
                  <a:pt x="3205871" y="144161"/>
                </a:cubicBezTo>
                <a:cubicBezTo>
                  <a:pt x="3109342" y="147961"/>
                  <a:pt x="3012812" y="155055"/>
                  <a:pt x="2916283" y="159362"/>
                </a:cubicBezTo>
                <a:cubicBezTo>
                  <a:pt x="2803539" y="164683"/>
                  <a:pt x="2690541" y="168483"/>
                  <a:pt x="2577543" y="173297"/>
                </a:cubicBezTo>
                <a:cubicBezTo>
                  <a:pt x="2552207" y="174310"/>
                  <a:pt x="2526872" y="176844"/>
                  <a:pt x="2501536" y="178617"/>
                </a:cubicBezTo>
                <a:cubicBezTo>
                  <a:pt x="2372323" y="187485"/>
                  <a:pt x="2243364" y="196352"/>
                  <a:pt x="2114151" y="205220"/>
                </a:cubicBezTo>
                <a:cubicBezTo>
                  <a:pt x="2016609" y="211807"/>
                  <a:pt x="1918812" y="218395"/>
                  <a:pt x="1821269" y="224982"/>
                </a:cubicBezTo>
                <a:cubicBezTo>
                  <a:pt x="1738168" y="230556"/>
                  <a:pt x="1654813" y="235623"/>
                  <a:pt x="1571712" y="241703"/>
                </a:cubicBezTo>
                <a:cubicBezTo>
                  <a:pt x="1490130" y="247531"/>
                  <a:pt x="1408803" y="255131"/>
                  <a:pt x="1327475" y="260705"/>
                </a:cubicBezTo>
                <a:cubicBezTo>
                  <a:pt x="1147590" y="273373"/>
                  <a:pt x="967453" y="282747"/>
                  <a:pt x="787822" y="297949"/>
                </a:cubicBezTo>
                <a:cubicBezTo>
                  <a:pt x="618579" y="312390"/>
                  <a:pt x="450096" y="332912"/>
                  <a:pt x="281106" y="349634"/>
                </a:cubicBezTo>
                <a:cubicBezTo>
                  <a:pt x="208645" y="356728"/>
                  <a:pt x="135678" y="362048"/>
                  <a:pt x="62965" y="365849"/>
                </a:cubicBezTo>
                <a:cubicBezTo>
                  <a:pt x="25974" y="367876"/>
                  <a:pt x="13053" y="357741"/>
                  <a:pt x="3932" y="331139"/>
                </a:cubicBezTo>
                <a:cubicBezTo>
                  <a:pt x="-7976" y="294149"/>
                  <a:pt x="7479" y="268559"/>
                  <a:pt x="45990" y="273627"/>
                </a:cubicBezTo>
                <a:cubicBezTo>
                  <a:pt x="93874" y="280214"/>
                  <a:pt x="139479" y="271600"/>
                  <a:pt x="186097" y="266279"/>
                </a:cubicBezTo>
                <a:cubicBezTo>
                  <a:pt x="263877" y="257412"/>
                  <a:pt x="341658" y="248037"/>
                  <a:pt x="419439" y="239930"/>
                </a:cubicBezTo>
                <a:cubicBezTo>
                  <a:pt x="501781" y="231316"/>
                  <a:pt x="583615" y="214848"/>
                  <a:pt x="667223" y="214594"/>
                </a:cubicBezTo>
                <a:cubicBezTo>
                  <a:pt x="725496" y="214341"/>
                  <a:pt x="783515" y="201420"/>
                  <a:pt x="842041" y="198379"/>
                </a:cubicBezTo>
                <a:cubicBezTo>
                  <a:pt x="899299" y="195339"/>
                  <a:pt x="956812" y="189512"/>
                  <a:pt x="1014577" y="194832"/>
                </a:cubicBezTo>
                <a:cubicBezTo>
                  <a:pt x="1021165" y="195339"/>
                  <a:pt x="1028512" y="193059"/>
                  <a:pt x="1035099" y="190779"/>
                </a:cubicBezTo>
                <a:cubicBezTo>
                  <a:pt x="1040420" y="189005"/>
                  <a:pt x="1047767" y="181658"/>
                  <a:pt x="1049794" y="183178"/>
                </a:cubicBezTo>
                <a:cubicBezTo>
                  <a:pt x="1077917" y="202433"/>
                  <a:pt x="1103253" y="177351"/>
                  <a:pt x="1130615" y="179124"/>
                </a:cubicBezTo>
                <a:cubicBezTo>
                  <a:pt x="1157978" y="180898"/>
                  <a:pt x="1186861" y="169243"/>
                  <a:pt x="1213210" y="174057"/>
                </a:cubicBezTo>
                <a:cubicBezTo>
                  <a:pt x="1249440" y="180644"/>
                  <a:pt x="1282377" y="166710"/>
                  <a:pt x="1316580" y="166963"/>
                </a:cubicBezTo>
                <a:cubicBezTo>
                  <a:pt x="1380426" y="167470"/>
                  <a:pt x="1443006" y="151255"/>
                  <a:pt x="1505839" y="153788"/>
                </a:cubicBezTo>
                <a:cubicBezTo>
                  <a:pt x="1565631" y="156322"/>
                  <a:pt x="1625677" y="155562"/>
                  <a:pt x="1682176" y="143654"/>
                </a:cubicBezTo>
                <a:cubicBezTo>
                  <a:pt x="1750076" y="129466"/>
                  <a:pt x="1819243" y="147708"/>
                  <a:pt x="1885369" y="126172"/>
                </a:cubicBezTo>
                <a:cubicBezTo>
                  <a:pt x="1978858" y="136053"/>
                  <a:pt x="2069814" y="107424"/>
                  <a:pt x="2162543" y="106664"/>
                </a:cubicBezTo>
                <a:cubicBezTo>
                  <a:pt x="2221829" y="106157"/>
                  <a:pt x="2280861" y="104890"/>
                  <a:pt x="2340147" y="102103"/>
                </a:cubicBezTo>
                <a:cubicBezTo>
                  <a:pt x="2368016" y="100836"/>
                  <a:pt x="2395632" y="94249"/>
                  <a:pt x="2423502" y="91969"/>
                </a:cubicBezTo>
                <a:cubicBezTo>
                  <a:pt x="2446050" y="90195"/>
                  <a:pt x="2468853" y="91969"/>
                  <a:pt x="2491401" y="90956"/>
                </a:cubicBezTo>
                <a:cubicBezTo>
                  <a:pt x="2563102" y="88169"/>
                  <a:pt x="2635055" y="86395"/>
                  <a:pt x="2706502" y="81075"/>
                </a:cubicBezTo>
                <a:cubicBezTo>
                  <a:pt x="2736399" y="78794"/>
                  <a:pt x="2768575" y="96783"/>
                  <a:pt x="2796951" y="73220"/>
                </a:cubicBezTo>
                <a:cubicBezTo>
                  <a:pt x="2798978" y="71447"/>
                  <a:pt x="2806579" y="77781"/>
                  <a:pt x="2811900" y="78794"/>
                </a:cubicBezTo>
                <a:cubicBezTo>
                  <a:pt x="2825581" y="81075"/>
                  <a:pt x="2845596" y="89182"/>
                  <a:pt x="2852437" y="83101"/>
                </a:cubicBezTo>
                <a:cubicBezTo>
                  <a:pt x="2879039" y="59286"/>
                  <a:pt x="2910709" y="68660"/>
                  <a:pt x="2939338" y="66126"/>
                </a:cubicBezTo>
                <a:cubicBezTo>
                  <a:pt x="3002678" y="60553"/>
                  <a:pt x="3066524" y="60046"/>
                  <a:pt x="3130370" y="58779"/>
                </a:cubicBezTo>
                <a:cubicBezTo>
                  <a:pt x="3177495" y="58019"/>
                  <a:pt x="3224366" y="60046"/>
                  <a:pt x="3271491" y="60046"/>
                </a:cubicBezTo>
                <a:cubicBezTo>
                  <a:pt x="3281625" y="60046"/>
                  <a:pt x="3291759" y="57766"/>
                  <a:pt x="3301894" y="55739"/>
                </a:cubicBezTo>
                <a:cubicBezTo>
                  <a:pt x="3309241" y="54219"/>
                  <a:pt x="3317349" y="47885"/>
                  <a:pt x="3323176" y="49912"/>
                </a:cubicBezTo>
                <a:cubicBezTo>
                  <a:pt x="3389302" y="72460"/>
                  <a:pt x="3454669" y="38764"/>
                  <a:pt x="3521809" y="47885"/>
                </a:cubicBezTo>
                <a:cubicBezTo>
                  <a:pt x="3572480" y="54725"/>
                  <a:pt x="3625939" y="40284"/>
                  <a:pt x="3678384" y="36737"/>
                </a:cubicBezTo>
                <a:cubicBezTo>
                  <a:pt x="3692319" y="35723"/>
                  <a:pt x="3706507" y="39270"/>
                  <a:pt x="3720695" y="40791"/>
                </a:cubicBezTo>
                <a:cubicBezTo>
                  <a:pt x="3725002" y="41297"/>
                  <a:pt x="3730829" y="44084"/>
                  <a:pt x="3733363" y="42311"/>
                </a:cubicBezTo>
                <a:cubicBezTo>
                  <a:pt x="3759459" y="24576"/>
                  <a:pt x="3789862" y="28629"/>
                  <a:pt x="3818491" y="27109"/>
                </a:cubicBezTo>
                <a:cubicBezTo>
                  <a:pt x="3875496" y="24069"/>
                  <a:pt x="3932755" y="24069"/>
                  <a:pt x="3989761" y="23056"/>
                </a:cubicBezTo>
                <a:cubicBezTo>
                  <a:pt x="3998375" y="22802"/>
                  <a:pt x="4007749" y="26856"/>
                  <a:pt x="4015857" y="25336"/>
                </a:cubicBezTo>
                <a:cubicBezTo>
                  <a:pt x="4080970" y="13681"/>
                  <a:pt x="4146589" y="15201"/>
                  <a:pt x="4212209" y="15962"/>
                </a:cubicBezTo>
                <a:cubicBezTo>
                  <a:pt x="4262374" y="16722"/>
                  <a:pt x="4312539" y="15962"/>
                  <a:pt x="4362704" y="13935"/>
                </a:cubicBezTo>
                <a:cubicBezTo>
                  <a:pt x="4374612" y="13935"/>
                  <a:pt x="4387026" y="6081"/>
                  <a:pt x="44045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7"/>
          <p:cNvSpPr/>
          <p:nvPr/>
        </p:nvSpPr>
        <p:spPr>
          <a:xfrm rot="1470904">
            <a:off x="16118001" y="-223229"/>
            <a:ext cx="3117246" cy="4184592"/>
          </a:xfrm>
          <a:custGeom>
            <a:avLst/>
            <a:gdLst/>
            <a:ahLst/>
            <a:cxnLst/>
            <a:rect l="l" t="t" r="r" b="b"/>
            <a:pathLst>
              <a:path w="3116740" h="4183912" extrusionOk="0">
                <a:moveTo>
                  <a:pt x="2767540" y="2287363"/>
                </a:moveTo>
                <a:cubicBezTo>
                  <a:pt x="2712443" y="2259039"/>
                  <a:pt x="2656571" y="2231491"/>
                  <a:pt x="2602639" y="2204331"/>
                </a:cubicBezTo>
                <a:cubicBezTo>
                  <a:pt x="2544051" y="2227611"/>
                  <a:pt x="2519607" y="2286587"/>
                  <a:pt x="2475763" y="2324999"/>
                </a:cubicBezTo>
                <a:cubicBezTo>
                  <a:pt x="2417951" y="2375827"/>
                  <a:pt x="2388075" y="2451488"/>
                  <a:pt x="2391567" y="2537236"/>
                </a:cubicBezTo>
                <a:cubicBezTo>
                  <a:pt x="2396223" y="2664888"/>
                  <a:pt x="2476539" y="2738608"/>
                  <a:pt x="2615443" y="2699032"/>
                </a:cubicBezTo>
                <a:cubicBezTo>
                  <a:pt x="2710503" y="2671872"/>
                  <a:pt x="2774136" y="2614060"/>
                  <a:pt x="2811772" y="2522880"/>
                </a:cubicBezTo>
                <a:cubicBezTo>
                  <a:pt x="2843976" y="2444892"/>
                  <a:pt x="2820308" y="2375051"/>
                  <a:pt x="2789268" y="2305211"/>
                </a:cubicBezTo>
                <a:cubicBezTo>
                  <a:pt x="2785776" y="2297839"/>
                  <a:pt x="2776076" y="2291631"/>
                  <a:pt x="2767540" y="2287363"/>
                </a:cubicBezTo>
                <a:close/>
                <a:moveTo>
                  <a:pt x="2548707" y="2594272"/>
                </a:moveTo>
                <a:cubicBezTo>
                  <a:pt x="2567331" y="2496496"/>
                  <a:pt x="2573927" y="2409972"/>
                  <a:pt x="2671315" y="2351383"/>
                </a:cubicBezTo>
                <a:cubicBezTo>
                  <a:pt x="2658123" y="2447996"/>
                  <a:pt x="2646095" y="2532580"/>
                  <a:pt x="2548707" y="2594272"/>
                </a:cubicBezTo>
                <a:close/>
                <a:moveTo>
                  <a:pt x="358053" y="2726580"/>
                </a:moveTo>
                <a:cubicBezTo>
                  <a:pt x="314597" y="2710284"/>
                  <a:pt x="269977" y="2696316"/>
                  <a:pt x="226133" y="2681572"/>
                </a:cubicBezTo>
                <a:cubicBezTo>
                  <a:pt x="229625" y="2673036"/>
                  <a:pt x="230013" y="2666828"/>
                  <a:pt x="233117" y="2664500"/>
                </a:cubicBezTo>
                <a:cubicBezTo>
                  <a:pt x="250577" y="2652472"/>
                  <a:pt x="268813" y="2641608"/>
                  <a:pt x="286661" y="2630744"/>
                </a:cubicBezTo>
                <a:cubicBezTo>
                  <a:pt x="287049" y="2624924"/>
                  <a:pt x="287825" y="2619492"/>
                  <a:pt x="288213" y="2613672"/>
                </a:cubicBezTo>
                <a:cubicBezTo>
                  <a:pt x="250189" y="2610568"/>
                  <a:pt x="212165" y="2609792"/>
                  <a:pt x="174917" y="2604360"/>
                </a:cubicBezTo>
                <a:cubicBezTo>
                  <a:pt x="120985" y="2596600"/>
                  <a:pt x="79857" y="2624924"/>
                  <a:pt x="60068" y="2664888"/>
                </a:cubicBezTo>
                <a:cubicBezTo>
                  <a:pt x="31356" y="2722700"/>
                  <a:pt x="7300" y="2786720"/>
                  <a:pt x="1092" y="2849965"/>
                </a:cubicBezTo>
                <a:cubicBezTo>
                  <a:pt x="-6668" y="2928729"/>
                  <a:pt x="26700" y="2998181"/>
                  <a:pt x="108181" y="3029609"/>
                </a:cubicBezTo>
                <a:cubicBezTo>
                  <a:pt x="137281" y="3040861"/>
                  <a:pt x="169097" y="3045905"/>
                  <a:pt x="200137" y="3050173"/>
                </a:cubicBezTo>
                <a:cubicBezTo>
                  <a:pt x="301405" y="3063365"/>
                  <a:pt x="418581" y="2978005"/>
                  <a:pt x="437593" y="2877901"/>
                </a:cubicBezTo>
                <a:cubicBezTo>
                  <a:pt x="448069" y="2822029"/>
                  <a:pt x="408881" y="2745592"/>
                  <a:pt x="358053" y="2726580"/>
                </a:cubicBezTo>
                <a:close/>
                <a:moveTo>
                  <a:pt x="231565" y="2944249"/>
                </a:moveTo>
                <a:cubicBezTo>
                  <a:pt x="228073" y="2939981"/>
                  <a:pt x="224581" y="2936101"/>
                  <a:pt x="221089" y="2931833"/>
                </a:cubicBezTo>
                <a:cubicBezTo>
                  <a:pt x="232729" y="2923297"/>
                  <a:pt x="243981" y="2914373"/>
                  <a:pt x="255621" y="2905837"/>
                </a:cubicBezTo>
                <a:cubicBezTo>
                  <a:pt x="258725" y="2909329"/>
                  <a:pt x="262217" y="2912821"/>
                  <a:pt x="265321" y="2916701"/>
                </a:cubicBezTo>
                <a:cubicBezTo>
                  <a:pt x="254069" y="2925625"/>
                  <a:pt x="242817" y="2934937"/>
                  <a:pt x="231565" y="2944249"/>
                </a:cubicBezTo>
                <a:close/>
                <a:moveTo>
                  <a:pt x="1220192" y="504886"/>
                </a:moveTo>
                <a:cubicBezTo>
                  <a:pt x="1309044" y="494410"/>
                  <a:pt x="1387808" y="422242"/>
                  <a:pt x="1405268" y="331838"/>
                </a:cubicBezTo>
                <a:cubicBezTo>
                  <a:pt x="1412640" y="293814"/>
                  <a:pt x="1414580" y="254626"/>
                  <a:pt x="1420400" y="203022"/>
                </a:cubicBezTo>
                <a:cubicBezTo>
                  <a:pt x="1420788" y="170041"/>
                  <a:pt x="1389360" y="108349"/>
                  <a:pt x="1349784" y="77697"/>
                </a:cubicBezTo>
                <a:cubicBezTo>
                  <a:pt x="1324952" y="58297"/>
                  <a:pt x="1300120" y="39285"/>
                  <a:pt x="1275676" y="19497"/>
                </a:cubicBezTo>
                <a:cubicBezTo>
                  <a:pt x="1244248" y="-6111"/>
                  <a:pt x="1223295" y="-7275"/>
                  <a:pt x="1192255" y="20661"/>
                </a:cubicBezTo>
                <a:cubicBezTo>
                  <a:pt x="1178287" y="33077"/>
                  <a:pt x="1166259" y="49761"/>
                  <a:pt x="1158111" y="66445"/>
                </a:cubicBezTo>
                <a:cubicBezTo>
                  <a:pt x="1125131" y="133569"/>
                  <a:pt x="1101075" y="202634"/>
                  <a:pt x="1083615" y="275966"/>
                </a:cubicBezTo>
                <a:cubicBezTo>
                  <a:pt x="1071975" y="324466"/>
                  <a:pt x="1075467" y="367146"/>
                  <a:pt x="1091763" y="410214"/>
                </a:cubicBezTo>
                <a:cubicBezTo>
                  <a:pt x="1111551" y="461430"/>
                  <a:pt x="1180227" y="509542"/>
                  <a:pt x="1220192" y="504886"/>
                </a:cubicBezTo>
                <a:close/>
                <a:moveTo>
                  <a:pt x="1265976" y="211170"/>
                </a:moveTo>
                <a:cubicBezTo>
                  <a:pt x="1283824" y="273638"/>
                  <a:pt x="1278004" y="290710"/>
                  <a:pt x="1221743" y="347358"/>
                </a:cubicBezTo>
                <a:cubicBezTo>
                  <a:pt x="1216312" y="293814"/>
                  <a:pt x="1236488" y="253462"/>
                  <a:pt x="1265976" y="211170"/>
                </a:cubicBezTo>
                <a:close/>
                <a:moveTo>
                  <a:pt x="1451828" y="3421878"/>
                </a:moveTo>
                <a:cubicBezTo>
                  <a:pt x="1445620" y="3471154"/>
                  <a:pt x="1435920" y="3522758"/>
                  <a:pt x="1391688" y="3556902"/>
                </a:cubicBezTo>
                <a:cubicBezTo>
                  <a:pt x="1376556" y="3568931"/>
                  <a:pt x="1361812" y="3581735"/>
                  <a:pt x="1347068" y="3594151"/>
                </a:cubicBezTo>
                <a:cubicBezTo>
                  <a:pt x="1268692" y="3660111"/>
                  <a:pt x="1236100" y="3660887"/>
                  <a:pt x="1159663" y="3598419"/>
                </a:cubicBezTo>
                <a:cubicBezTo>
                  <a:pt x="1099523" y="3549142"/>
                  <a:pt x="1089435" y="3425370"/>
                  <a:pt x="1142979" y="3369886"/>
                </a:cubicBezTo>
                <a:cubicBezTo>
                  <a:pt x="1155007" y="3357470"/>
                  <a:pt x="1174795" y="3353202"/>
                  <a:pt x="1192255" y="3344278"/>
                </a:cubicBezTo>
                <a:cubicBezTo>
                  <a:pt x="1198075" y="3317894"/>
                  <a:pt x="1203119" y="3294614"/>
                  <a:pt x="1209328" y="3267066"/>
                </a:cubicBezTo>
                <a:cubicBezTo>
                  <a:pt x="1227564" y="3269006"/>
                  <a:pt x="1246188" y="3265902"/>
                  <a:pt x="1259380" y="3272886"/>
                </a:cubicBezTo>
                <a:cubicBezTo>
                  <a:pt x="1300120" y="3294614"/>
                  <a:pt x="1342024" y="3308194"/>
                  <a:pt x="1387420" y="3316342"/>
                </a:cubicBezTo>
                <a:cubicBezTo>
                  <a:pt x="1430488" y="3324102"/>
                  <a:pt x="1458812" y="3368722"/>
                  <a:pt x="1451828" y="3421878"/>
                </a:cubicBezTo>
                <a:close/>
                <a:moveTo>
                  <a:pt x="1696269" y="1945922"/>
                </a:moveTo>
                <a:cubicBezTo>
                  <a:pt x="1672601" y="1954458"/>
                  <a:pt x="1645053" y="1958338"/>
                  <a:pt x="1626429" y="1973082"/>
                </a:cubicBezTo>
                <a:cubicBezTo>
                  <a:pt x="1590732" y="2001794"/>
                  <a:pt x="1554260" y="2032834"/>
                  <a:pt x="1529428" y="2070471"/>
                </a:cubicBezTo>
                <a:cubicBezTo>
                  <a:pt x="1492180" y="2127507"/>
                  <a:pt x="1488300" y="2226835"/>
                  <a:pt x="1554648" y="2282707"/>
                </a:cubicBezTo>
                <a:cubicBezTo>
                  <a:pt x="1601209" y="2321895"/>
                  <a:pt x="1650097" y="2307927"/>
                  <a:pt x="1700537" y="2299003"/>
                </a:cubicBezTo>
                <a:cubicBezTo>
                  <a:pt x="1752141" y="2290079"/>
                  <a:pt x="1793269" y="2260591"/>
                  <a:pt x="1819653" y="2220239"/>
                </a:cubicBezTo>
                <a:cubicBezTo>
                  <a:pt x="1845261" y="2181051"/>
                  <a:pt x="1863885" y="2132939"/>
                  <a:pt x="1870093" y="2086767"/>
                </a:cubicBezTo>
                <a:cubicBezTo>
                  <a:pt x="1878629" y="2025074"/>
                  <a:pt x="1783957" y="1956010"/>
                  <a:pt x="1696269" y="1945922"/>
                </a:cubicBezTo>
                <a:close/>
                <a:moveTo>
                  <a:pt x="1652813" y="2194631"/>
                </a:moveTo>
                <a:cubicBezTo>
                  <a:pt x="1666781" y="2103063"/>
                  <a:pt x="1676481" y="2090647"/>
                  <a:pt x="1743217" y="2079782"/>
                </a:cubicBezTo>
                <a:cubicBezTo>
                  <a:pt x="1728085" y="2130999"/>
                  <a:pt x="1705581" y="2170575"/>
                  <a:pt x="1652813" y="2194631"/>
                </a:cubicBezTo>
                <a:close/>
                <a:moveTo>
                  <a:pt x="1938381" y="1059340"/>
                </a:moveTo>
                <a:cubicBezTo>
                  <a:pt x="1914713" y="1098140"/>
                  <a:pt x="1892985" y="1138492"/>
                  <a:pt x="1865049" y="1174188"/>
                </a:cubicBezTo>
                <a:cubicBezTo>
                  <a:pt x="1840605" y="1205616"/>
                  <a:pt x="1806461" y="1225404"/>
                  <a:pt x="1764557" y="1226568"/>
                </a:cubicBezTo>
                <a:cubicBezTo>
                  <a:pt x="1745157" y="1226956"/>
                  <a:pt x="1725369" y="1226568"/>
                  <a:pt x="1706357" y="1228508"/>
                </a:cubicBezTo>
                <a:cubicBezTo>
                  <a:pt x="1657857" y="1233552"/>
                  <a:pt x="1625265" y="1220748"/>
                  <a:pt x="1607029" y="1178068"/>
                </a:cubicBezTo>
                <a:cubicBezTo>
                  <a:pt x="1586076" y="1128016"/>
                  <a:pt x="1578704" y="1077576"/>
                  <a:pt x="1606253" y="1024032"/>
                </a:cubicBezTo>
                <a:cubicBezTo>
                  <a:pt x="1640785" y="957296"/>
                  <a:pt x="1685017" y="909959"/>
                  <a:pt x="1767273" y="907243"/>
                </a:cubicBezTo>
                <a:cubicBezTo>
                  <a:pt x="1764945" y="915391"/>
                  <a:pt x="1763005" y="922375"/>
                  <a:pt x="1759513" y="935567"/>
                </a:cubicBezTo>
                <a:cubicBezTo>
                  <a:pt x="1827025" y="915391"/>
                  <a:pt x="1868929" y="965832"/>
                  <a:pt x="1919757" y="990276"/>
                </a:cubicBezTo>
                <a:cubicBezTo>
                  <a:pt x="1944201" y="1002692"/>
                  <a:pt x="1956229" y="1030240"/>
                  <a:pt x="1938381" y="1059340"/>
                </a:cubicBezTo>
                <a:close/>
                <a:moveTo>
                  <a:pt x="587750" y="1330165"/>
                </a:moveTo>
                <a:cubicBezTo>
                  <a:pt x="581154" y="1355773"/>
                  <a:pt x="576498" y="1381769"/>
                  <a:pt x="570290" y="1407765"/>
                </a:cubicBezTo>
                <a:cubicBezTo>
                  <a:pt x="556322" y="1466741"/>
                  <a:pt x="498510" y="1510585"/>
                  <a:pt x="430221" y="1515241"/>
                </a:cubicBezTo>
                <a:cubicBezTo>
                  <a:pt x="372409" y="1519121"/>
                  <a:pt x="299077" y="1476829"/>
                  <a:pt x="286661" y="1424061"/>
                </a:cubicBezTo>
                <a:cubicBezTo>
                  <a:pt x="274633" y="1373233"/>
                  <a:pt x="285497" y="1323569"/>
                  <a:pt x="320029" y="1281276"/>
                </a:cubicBezTo>
                <a:cubicBezTo>
                  <a:pt x="334773" y="1263040"/>
                  <a:pt x="347965" y="1243640"/>
                  <a:pt x="363485" y="1222300"/>
                </a:cubicBezTo>
                <a:cubicBezTo>
                  <a:pt x="397629" y="1215316"/>
                  <a:pt x="429833" y="1208720"/>
                  <a:pt x="455442" y="1203676"/>
                </a:cubicBezTo>
                <a:cubicBezTo>
                  <a:pt x="491138" y="1223076"/>
                  <a:pt x="521790" y="1240924"/>
                  <a:pt x="553994" y="1256832"/>
                </a:cubicBezTo>
                <a:cubicBezTo>
                  <a:pt x="591630" y="1275456"/>
                  <a:pt x="598614" y="1288648"/>
                  <a:pt x="587750" y="1330165"/>
                </a:cubicBezTo>
                <a:close/>
                <a:moveTo>
                  <a:pt x="3071344" y="336494"/>
                </a:moveTo>
                <a:cubicBezTo>
                  <a:pt x="3124500" y="452506"/>
                  <a:pt x="3041856" y="573175"/>
                  <a:pt x="2913428" y="568519"/>
                </a:cubicBezTo>
                <a:cubicBezTo>
                  <a:pt x="2877344" y="567355"/>
                  <a:pt x="2856004" y="542522"/>
                  <a:pt x="2842424" y="513810"/>
                </a:cubicBezTo>
                <a:cubicBezTo>
                  <a:pt x="2814100" y="454058"/>
                  <a:pt x="2839708" y="358222"/>
                  <a:pt x="2891312" y="309722"/>
                </a:cubicBezTo>
                <a:cubicBezTo>
                  <a:pt x="2922740" y="280234"/>
                  <a:pt x="2950288" y="246866"/>
                  <a:pt x="2983268" y="211558"/>
                </a:cubicBezTo>
                <a:cubicBezTo>
                  <a:pt x="3033708" y="242598"/>
                  <a:pt x="3072508" y="266654"/>
                  <a:pt x="3116740" y="293814"/>
                </a:cubicBezTo>
                <a:cubicBezTo>
                  <a:pt x="3099668" y="309722"/>
                  <a:pt x="3085312" y="323302"/>
                  <a:pt x="3071344" y="336494"/>
                </a:cubicBezTo>
                <a:close/>
                <a:moveTo>
                  <a:pt x="332445" y="3980600"/>
                </a:moveTo>
                <a:cubicBezTo>
                  <a:pt x="337101" y="4021728"/>
                  <a:pt x="325461" y="4065960"/>
                  <a:pt x="313821" y="4107088"/>
                </a:cubicBezTo>
                <a:cubicBezTo>
                  <a:pt x="299465" y="4159080"/>
                  <a:pt x="248249" y="4165676"/>
                  <a:pt x="209061" y="4183912"/>
                </a:cubicBezTo>
                <a:cubicBezTo>
                  <a:pt x="152413" y="4163736"/>
                  <a:pt x="136117" y="4129980"/>
                  <a:pt x="138833" y="4069452"/>
                </a:cubicBezTo>
                <a:cubicBezTo>
                  <a:pt x="141549" y="4010864"/>
                  <a:pt x="163277" y="3974392"/>
                  <a:pt x="208285" y="3946843"/>
                </a:cubicBezTo>
                <a:cubicBezTo>
                  <a:pt x="204793" y="3930547"/>
                  <a:pt x="202077" y="3916579"/>
                  <a:pt x="198973" y="3902999"/>
                </a:cubicBezTo>
                <a:cubicBezTo>
                  <a:pt x="242429" y="3888255"/>
                  <a:pt x="327013" y="3932487"/>
                  <a:pt x="332445" y="3980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7"/>
          <p:cNvSpPr/>
          <p:nvPr/>
        </p:nvSpPr>
        <p:spPr>
          <a:xfrm rot="-6402778">
            <a:off x="1217312" y="8375499"/>
            <a:ext cx="645576" cy="1727406"/>
          </a:xfrm>
          <a:custGeom>
            <a:avLst/>
            <a:gdLst/>
            <a:ahLst/>
            <a:cxnLst/>
            <a:rect l="l" t="t" r="r" b="b"/>
            <a:pathLst>
              <a:path w="645750" h="1727870" extrusionOk="0">
                <a:moveTo>
                  <a:pt x="173642" y="1727871"/>
                </a:moveTo>
                <a:cubicBezTo>
                  <a:pt x="146685" y="1698646"/>
                  <a:pt x="147779" y="1676960"/>
                  <a:pt x="176725" y="1645209"/>
                </a:cubicBezTo>
                <a:cubicBezTo>
                  <a:pt x="183905" y="1637584"/>
                  <a:pt x="190640" y="1629553"/>
                  <a:pt x="196899" y="1621156"/>
                </a:cubicBezTo>
                <a:cubicBezTo>
                  <a:pt x="220255" y="1588668"/>
                  <a:pt x="244248" y="1557135"/>
                  <a:pt x="272498" y="1528188"/>
                </a:cubicBezTo>
                <a:cubicBezTo>
                  <a:pt x="297247" y="1502783"/>
                  <a:pt x="315650" y="1471111"/>
                  <a:pt x="336161" y="1441746"/>
                </a:cubicBezTo>
                <a:cubicBezTo>
                  <a:pt x="356235" y="1413118"/>
                  <a:pt x="375612" y="1384052"/>
                  <a:pt x="395049" y="1354966"/>
                </a:cubicBezTo>
                <a:cubicBezTo>
                  <a:pt x="420335" y="1317166"/>
                  <a:pt x="445064" y="1278869"/>
                  <a:pt x="470648" y="1241168"/>
                </a:cubicBezTo>
                <a:cubicBezTo>
                  <a:pt x="512666" y="1179137"/>
                  <a:pt x="545194" y="1111853"/>
                  <a:pt x="573205" y="1042978"/>
                </a:cubicBezTo>
                <a:cubicBezTo>
                  <a:pt x="590931" y="999389"/>
                  <a:pt x="603624" y="952418"/>
                  <a:pt x="605892" y="904830"/>
                </a:cubicBezTo>
                <a:cubicBezTo>
                  <a:pt x="606847" y="884935"/>
                  <a:pt x="607523" y="861658"/>
                  <a:pt x="593697" y="843773"/>
                </a:cubicBezTo>
                <a:cubicBezTo>
                  <a:pt x="556056" y="843594"/>
                  <a:pt x="528422" y="866553"/>
                  <a:pt x="499317" y="882946"/>
                </a:cubicBezTo>
                <a:cubicBezTo>
                  <a:pt x="486345" y="890247"/>
                  <a:pt x="480815" y="911853"/>
                  <a:pt x="473454" y="927669"/>
                </a:cubicBezTo>
                <a:cubicBezTo>
                  <a:pt x="459428" y="957511"/>
                  <a:pt x="447292" y="988387"/>
                  <a:pt x="432829" y="1018070"/>
                </a:cubicBezTo>
                <a:cubicBezTo>
                  <a:pt x="417072" y="1050399"/>
                  <a:pt x="400142" y="1082191"/>
                  <a:pt x="382635" y="1113564"/>
                </a:cubicBezTo>
                <a:cubicBezTo>
                  <a:pt x="365943" y="1143565"/>
                  <a:pt x="351062" y="1175397"/>
                  <a:pt x="329655" y="1201777"/>
                </a:cubicBezTo>
                <a:cubicBezTo>
                  <a:pt x="295138" y="1244332"/>
                  <a:pt x="267226" y="1292477"/>
                  <a:pt x="224850" y="1328625"/>
                </a:cubicBezTo>
                <a:cubicBezTo>
                  <a:pt x="212914" y="1338772"/>
                  <a:pt x="202529" y="1347983"/>
                  <a:pt x="184564" y="1346729"/>
                </a:cubicBezTo>
                <a:cubicBezTo>
                  <a:pt x="164888" y="1345377"/>
                  <a:pt x="158701" y="1343865"/>
                  <a:pt x="155080" y="1324567"/>
                </a:cubicBezTo>
                <a:cubicBezTo>
                  <a:pt x="152315" y="1309447"/>
                  <a:pt x="151897" y="1293869"/>
                  <a:pt x="151101" y="1278451"/>
                </a:cubicBezTo>
                <a:cubicBezTo>
                  <a:pt x="147122" y="1207089"/>
                  <a:pt x="161446" y="1139189"/>
                  <a:pt x="197993" y="1078052"/>
                </a:cubicBezTo>
                <a:cubicBezTo>
                  <a:pt x="215122" y="1049424"/>
                  <a:pt x="240090" y="1024795"/>
                  <a:pt x="264441" y="1001398"/>
                </a:cubicBezTo>
                <a:cubicBezTo>
                  <a:pt x="294979" y="972034"/>
                  <a:pt x="328004" y="945136"/>
                  <a:pt x="360989" y="918438"/>
                </a:cubicBezTo>
                <a:cubicBezTo>
                  <a:pt x="379452" y="903477"/>
                  <a:pt x="400241" y="891401"/>
                  <a:pt x="419499" y="877375"/>
                </a:cubicBezTo>
                <a:cubicBezTo>
                  <a:pt x="439135" y="863051"/>
                  <a:pt x="454912" y="847295"/>
                  <a:pt x="465416" y="822904"/>
                </a:cubicBezTo>
                <a:cubicBezTo>
                  <a:pt x="483321" y="781244"/>
                  <a:pt x="493806" y="738391"/>
                  <a:pt x="500212" y="694265"/>
                </a:cubicBezTo>
                <a:cubicBezTo>
                  <a:pt x="506300" y="652387"/>
                  <a:pt x="505941" y="610449"/>
                  <a:pt x="491796" y="569705"/>
                </a:cubicBezTo>
                <a:cubicBezTo>
                  <a:pt x="490408" y="566059"/>
                  <a:pt x="488648" y="562566"/>
                  <a:pt x="486544" y="559280"/>
                </a:cubicBezTo>
                <a:cubicBezTo>
                  <a:pt x="485569" y="557688"/>
                  <a:pt x="483739" y="556654"/>
                  <a:pt x="480039" y="553312"/>
                </a:cubicBezTo>
                <a:cubicBezTo>
                  <a:pt x="466928" y="573604"/>
                  <a:pt x="454653" y="593936"/>
                  <a:pt x="441065" y="613354"/>
                </a:cubicBezTo>
                <a:cubicBezTo>
                  <a:pt x="398789" y="673774"/>
                  <a:pt x="360989" y="737297"/>
                  <a:pt x="312248" y="793221"/>
                </a:cubicBezTo>
                <a:cubicBezTo>
                  <a:pt x="278427" y="832035"/>
                  <a:pt x="247789" y="873695"/>
                  <a:pt x="214406" y="912927"/>
                </a:cubicBezTo>
                <a:cubicBezTo>
                  <a:pt x="177800" y="955899"/>
                  <a:pt x="140338" y="998096"/>
                  <a:pt x="93447" y="1030584"/>
                </a:cubicBezTo>
                <a:cubicBezTo>
                  <a:pt x="87836" y="1034463"/>
                  <a:pt x="82504" y="1038940"/>
                  <a:pt x="76417" y="1041824"/>
                </a:cubicBezTo>
                <a:cubicBezTo>
                  <a:pt x="41721" y="1058297"/>
                  <a:pt x="14326" y="1041267"/>
                  <a:pt x="5910" y="1003249"/>
                </a:cubicBezTo>
                <a:cubicBezTo>
                  <a:pt x="-4156" y="958088"/>
                  <a:pt x="-357" y="914160"/>
                  <a:pt x="9750" y="870372"/>
                </a:cubicBezTo>
                <a:cubicBezTo>
                  <a:pt x="15288" y="846839"/>
                  <a:pt x="23028" y="823879"/>
                  <a:pt x="32867" y="801796"/>
                </a:cubicBezTo>
                <a:cubicBezTo>
                  <a:pt x="45481" y="773306"/>
                  <a:pt x="58571" y="744479"/>
                  <a:pt x="75820" y="718735"/>
                </a:cubicBezTo>
                <a:cubicBezTo>
                  <a:pt x="98739" y="684537"/>
                  <a:pt x="126631" y="653720"/>
                  <a:pt x="151022" y="620456"/>
                </a:cubicBezTo>
                <a:cubicBezTo>
                  <a:pt x="179411" y="581721"/>
                  <a:pt x="221369" y="559797"/>
                  <a:pt x="258353" y="531845"/>
                </a:cubicBezTo>
                <a:cubicBezTo>
                  <a:pt x="266868" y="525399"/>
                  <a:pt x="280814" y="526514"/>
                  <a:pt x="291796" y="522753"/>
                </a:cubicBezTo>
                <a:cubicBezTo>
                  <a:pt x="299575" y="520088"/>
                  <a:pt x="306478" y="514935"/>
                  <a:pt x="313939" y="511195"/>
                </a:cubicBezTo>
                <a:cubicBezTo>
                  <a:pt x="322573" y="506878"/>
                  <a:pt x="331147" y="499994"/>
                  <a:pt x="340140" y="499258"/>
                </a:cubicBezTo>
                <a:cubicBezTo>
                  <a:pt x="376607" y="496373"/>
                  <a:pt x="413412" y="492971"/>
                  <a:pt x="449560" y="507037"/>
                </a:cubicBezTo>
                <a:cubicBezTo>
                  <a:pt x="477970" y="468660"/>
                  <a:pt x="498183" y="425886"/>
                  <a:pt x="515769" y="382118"/>
                </a:cubicBezTo>
                <a:cubicBezTo>
                  <a:pt x="535664" y="332481"/>
                  <a:pt x="555698" y="282645"/>
                  <a:pt x="570798" y="231377"/>
                </a:cubicBezTo>
                <a:cubicBezTo>
                  <a:pt x="584306" y="185619"/>
                  <a:pt x="591508" y="138011"/>
                  <a:pt x="580507" y="89568"/>
                </a:cubicBezTo>
                <a:cubicBezTo>
                  <a:pt x="573543" y="58492"/>
                  <a:pt x="551023" y="40607"/>
                  <a:pt x="518057" y="42537"/>
                </a:cubicBezTo>
                <a:cubicBezTo>
                  <a:pt x="484694" y="44526"/>
                  <a:pt x="456861" y="60263"/>
                  <a:pt x="429248" y="76855"/>
                </a:cubicBezTo>
                <a:cubicBezTo>
                  <a:pt x="369126" y="112964"/>
                  <a:pt x="321678" y="162979"/>
                  <a:pt x="279143" y="217550"/>
                </a:cubicBezTo>
                <a:cubicBezTo>
                  <a:pt x="249997" y="254952"/>
                  <a:pt x="222941" y="294124"/>
                  <a:pt x="197117" y="333894"/>
                </a:cubicBezTo>
                <a:cubicBezTo>
                  <a:pt x="183609" y="354684"/>
                  <a:pt x="174796" y="378517"/>
                  <a:pt x="163615" y="401535"/>
                </a:cubicBezTo>
                <a:lnTo>
                  <a:pt x="133395" y="398273"/>
                </a:lnTo>
                <a:cubicBezTo>
                  <a:pt x="128222" y="382536"/>
                  <a:pt x="127088" y="370420"/>
                  <a:pt x="132321" y="353311"/>
                </a:cubicBezTo>
                <a:cubicBezTo>
                  <a:pt x="148376" y="300729"/>
                  <a:pt x="183689" y="260403"/>
                  <a:pt x="212735" y="216555"/>
                </a:cubicBezTo>
                <a:cubicBezTo>
                  <a:pt x="239198" y="176929"/>
                  <a:pt x="269824" y="140246"/>
                  <a:pt x="304091" y="107135"/>
                </a:cubicBezTo>
                <a:cubicBezTo>
                  <a:pt x="341214" y="71086"/>
                  <a:pt x="379292" y="33684"/>
                  <a:pt x="428691" y="14485"/>
                </a:cubicBezTo>
                <a:cubicBezTo>
                  <a:pt x="446596" y="7562"/>
                  <a:pt x="465197" y="-475"/>
                  <a:pt x="486604" y="22"/>
                </a:cubicBezTo>
                <a:cubicBezTo>
                  <a:pt x="522653" y="877"/>
                  <a:pt x="531566" y="241"/>
                  <a:pt x="552952" y="10228"/>
                </a:cubicBezTo>
                <a:cubicBezTo>
                  <a:pt x="557210" y="12217"/>
                  <a:pt x="562900" y="13590"/>
                  <a:pt x="565148" y="17032"/>
                </a:cubicBezTo>
                <a:cubicBezTo>
                  <a:pt x="583312" y="44526"/>
                  <a:pt x="608817" y="68460"/>
                  <a:pt x="615959" y="101544"/>
                </a:cubicBezTo>
                <a:cubicBezTo>
                  <a:pt x="624175" y="139722"/>
                  <a:pt x="626642" y="178417"/>
                  <a:pt x="617809" y="217749"/>
                </a:cubicBezTo>
                <a:cubicBezTo>
                  <a:pt x="599327" y="300133"/>
                  <a:pt x="568072" y="377682"/>
                  <a:pt x="532421" y="453639"/>
                </a:cubicBezTo>
                <a:cubicBezTo>
                  <a:pt x="519808" y="480557"/>
                  <a:pt x="503693" y="505843"/>
                  <a:pt x="488653" y="532939"/>
                </a:cubicBezTo>
                <a:cubicBezTo>
                  <a:pt x="494423" y="539923"/>
                  <a:pt x="499555" y="546866"/>
                  <a:pt x="505464" y="553152"/>
                </a:cubicBezTo>
                <a:cubicBezTo>
                  <a:pt x="529497" y="578618"/>
                  <a:pt x="537852" y="609991"/>
                  <a:pt x="540598" y="643733"/>
                </a:cubicBezTo>
                <a:cubicBezTo>
                  <a:pt x="545069" y="695499"/>
                  <a:pt x="538380" y="747623"/>
                  <a:pt x="520982" y="796583"/>
                </a:cubicBezTo>
                <a:cubicBezTo>
                  <a:pt x="519567" y="801245"/>
                  <a:pt x="518503" y="806007"/>
                  <a:pt x="517799" y="810828"/>
                </a:cubicBezTo>
                <a:cubicBezTo>
                  <a:pt x="517659" y="811564"/>
                  <a:pt x="518535" y="812499"/>
                  <a:pt x="519967" y="815523"/>
                </a:cubicBezTo>
                <a:cubicBezTo>
                  <a:pt x="523886" y="814243"/>
                  <a:pt x="527715" y="812701"/>
                  <a:pt x="531427" y="810907"/>
                </a:cubicBezTo>
                <a:cubicBezTo>
                  <a:pt x="555499" y="797359"/>
                  <a:pt x="586495" y="803865"/>
                  <a:pt x="608797" y="820457"/>
                </a:cubicBezTo>
                <a:cubicBezTo>
                  <a:pt x="644249" y="846817"/>
                  <a:pt x="649421" y="881115"/>
                  <a:pt x="643831" y="920845"/>
                </a:cubicBezTo>
                <a:cubicBezTo>
                  <a:pt x="640767" y="942729"/>
                  <a:pt x="641941" y="965290"/>
                  <a:pt x="637067" y="986617"/>
                </a:cubicBezTo>
                <a:cubicBezTo>
                  <a:pt x="629328" y="1020636"/>
                  <a:pt x="619042" y="1054159"/>
                  <a:pt x="608220" y="1087363"/>
                </a:cubicBezTo>
                <a:cubicBezTo>
                  <a:pt x="590056" y="1143068"/>
                  <a:pt x="566799" y="1196286"/>
                  <a:pt x="534610" y="1245705"/>
                </a:cubicBezTo>
                <a:cubicBezTo>
                  <a:pt x="512109" y="1280242"/>
                  <a:pt x="493587" y="1317325"/>
                  <a:pt x="471564" y="1352240"/>
                </a:cubicBezTo>
                <a:cubicBezTo>
                  <a:pt x="453420" y="1381008"/>
                  <a:pt x="433366" y="1408622"/>
                  <a:pt x="413113" y="1435957"/>
                </a:cubicBezTo>
                <a:cubicBezTo>
                  <a:pt x="381918" y="1477994"/>
                  <a:pt x="358622" y="1525324"/>
                  <a:pt x="321936" y="1563760"/>
                </a:cubicBezTo>
                <a:cubicBezTo>
                  <a:pt x="305682" y="1580750"/>
                  <a:pt x="295854" y="1603808"/>
                  <a:pt x="282445" y="1623663"/>
                </a:cubicBezTo>
                <a:cubicBezTo>
                  <a:pt x="273214" y="1637370"/>
                  <a:pt x="262849" y="1650302"/>
                  <a:pt x="252962" y="1663452"/>
                </a:cubicBezTo>
                <a:cubicBezTo>
                  <a:pt x="238518" y="1682750"/>
                  <a:pt x="224035" y="1702028"/>
                  <a:pt x="208756" y="1722420"/>
                </a:cubicBezTo>
                <a:close/>
                <a:moveTo>
                  <a:pt x="433346" y="532661"/>
                </a:moveTo>
                <a:cubicBezTo>
                  <a:pt x="418903" y="532661"/>
                  <a:pt x="409950" y="531328"/>
                  <a:pt x="401515" y="532900"/>
                </a:cubicBezTo>
                <a:cubicBezTo>
                  <a:pt x="366062" y="539564"/>
                  <a:pt x="331088" y="548020"/>
                  <a:pt x="299356" y="566183"/>
                </a:cubicBezTo>
                <a:cubicBezTo>
                  <a:pt x="202986" y="621371"/>
                  <a:pt x="134032" y="701586"/>
                  <a:pt x="86026" y="800741"/>
                </a:cubicBezTo>
                <a:cubicBezTo>
                  <a:pt x="77511" y="818308"/>
                  <a:pt x="70647" y="836671"/>
                  <a:pt x="62789" y="854457"/>
                </a:cubicBezTo>
                <a:cubicBezTo>
                  <a:pt x="43213" y="899279"/>
                  <a:pt x="37742" y="945753"/>
                  <a:pt x="44028" y="997618"/>
                </a:cubicBezTo>
                <a:cubicBezTo>
                  <a:pt x="52822" y="994395"/>
                  <a:pt x="60660" y="993341"/>
                  <a:pt x="66091" y="989163"/>
                </a:cubicBezTo>
                <a:cubicBezTo>
                  <a:pt x="78394" y="979707"/>
                  <a:pt x="90015" y="969396"/>
                  <a:pt x="100867" y="958307"/>
                </a:cubicBezTo>
                <a:cubicBezTo>
                  <a:pt x="123706" y="934990"/>
                  <a:pt x="146486" y="911534"/>
                  <a:pt x="168091" y="887084"/>
                </a:cubicBezTo>
                <a:cubicBezTo>
                  <a:pt x="200957" y="849960"/>
                  <a:pt x="232092" y="811285"/>
                  <a:pt x="265336" y="774520"/>
                </a:cubicBezTo>
                <a:cubicBezTo>
                  <a:pt x="285987" y="751661"/>
                  <a:pt x="306180" y="728922"/>
                  <a:pt x="320305" y="701268"/>
                </a:cubicBezTo>
                <a:cubicBezTo>
                  <a:pt x="324196" y="693377"/>
                  <a:pt x="329365" y="686184"/>
                  <a:pt x="335604" y="679981"/>
                </a:cubicBezTo>
                <a:cubicBezTo>
                  <a:pt x="372170" y="645066"/>
                  <a:pt x="391627" y="598512"/>
                  <a:pt x="419559" y="557728"/>
                </a:cubicBezTo>
                <a:cubicBezTo>
                  <a:pt x="423797" y="551561"/>
                  <a:pt x="426860" y="544578"/>
                  <a:pt x="433346" y="532661"/>
                </a:cubicBezTo>
                <a:close/>
                <a:moveTo>
                  <a:pt x="202171" y="1258716"/>
                </a:moveTo>
                <a:cubicBezTo>
                  <a:pt x="227835" y="1232853"/>
                  <a:pt x="255289" y="1213674"/>
                  <a:pt x="270051" y="1187393"/>
                </a:cubicBezTo>
                <a:cubicBezTo>
                  <a:pt x="280973" y="1167956"/>
                  <a:pt x="294203" y="1150648"/>
                  <a:pt x="305861" y="1132027"/>
                </a:cubicBezTo>
                <a:cubicBezTo>
                  <a:pt x="331068" y="1091640"/>
                  <a:pt x="356115" y="1051155"/>
                  <a:pt x="379909" y="1009953"/>
                </a:cubicBezTo>
                <a:cubicBezTo>
                  <a:pt x="390652" y="991372"/>
                  <a:pt x="398252" y="970999"/>
                  <a:pt x="407284" y="951443"/>
                </a:cubicBezTo>
                <a:cubicBezTo>
                  <a:pt x="396968" y="953565"/>
                  <a:pt x="387375" y="958314"/>
                  <a:pt x="379432" y="965230"/>
                </a:cubicBezTo>
                <a:cubicBezTo>
                  <a:pt x="362641" y="979833"/>
                  <a:pt x="347103" y="995888"/>
                  <a:pt x="330033" y="1010132"/>
                </a:cubicBezTo>
                <a:cubicBezTo>
                  <a:pt x="292234" y="1041685"/>
                  <a:pt x="259805" y="1077356"/>
                  <a:pt x="236409" y="1121045"/>
                </a:cubicBezTo>
                <a:cubicBezTo>
                  <a:pt x="214087" y="1162565"/>
                  <a:pt x="201176" y="1206094"/>
                  <a:pt x="202171" y="12587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D14E800-97DF-4C3C-A39F-CC507D91BBBC}"/>
              </a:ext>
            </a:extLst>
          </p:cNvPr>
          <p:cNvGrpSpPr/>
          <p:nvPr/>
        </p:nvGrpSpPr>
        <p:grpSpPr>
          <a:xfrm>
            <a:off x="2293823" y="240896"/>
            <a:ext cx="14157332" cy="9855602"/>
            <a:chOff x="4989352" y="90015"/>
            <a:chExt cx="14157332" cy="9855602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C3B2373-3AA1-4552-BB51-73C2316EC54A}"/>
                </a:ext>
              </a:extLst>
            </p:cNvPr>
            <p:cNvGrpSpPr/>
            <p:nvPr/>
          </p:nvGrpSpPr>
          <p:grpSpPr>
            <a:xfrm>
              <a:off x="4989352" y="90015"/>
              <a:ext cx="14157332" cy="9855602"/>
              <a:chOff x="6077960" y="-1078182"/>
              <a:chExt cx="14157332" cy="9855602"/>
            </a:xfrm>
          </p:grpSpPr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0C460B0D-DBEC-43B2-AA7F-24844251C069}"/>
                  </a:ext>
                </a:extLst>
              </p:cNvPr>
              <p:cNvGrpSpPr/>
              <p:nvPr/>
            </p:nvGrpSpPr>
            <p:grpSpPr>
              <a:xfrm>
                <a:off x="6077960" y="-1078182"/>
                <a:ext cx="14157332" cy="9855602"/>
                <a:chOff x="2319646" y="345584"/>
                <a:chExt cx="14157332" cy="9855602"/>
              </a:xfrm>
            </p:grpSpPr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0C51F986-2836-4B45-8057-37DE4D20254F}"/>
                    </a:ext>
                  </a:extLst>
                </p:cNvPr>
                <p:cNvGrpSpPr/>
                <p:nvPr/>
              </p:nvGrpSpPr>
              <p:grpSpPr>
                <a:xfrm>
                  <a:off x="7529857" y="8992871"/>
                  <a:ext cx="2949563" cy="1208315"/>
                  <a:chOff x="9868999" y="3679028"/>
                  <a:chExt cx="1992531" cy="805543"/>
                </a:xfrm>
              </p:grpSpPr>
              <p:sp>
                <p:nvSpPr>
                  <p:cNvPr id="47" name="流程圖: 決策 46">
                    <a:extLst>
                      <a:ext uri="{FF2B5EF4-FFF2-40B4-BE49-F238E27FC236}">
                        <a16:creationId xmlns:a16="http://schemas.microsoft.com/office/drawing/2014/main" id="{65662E5B-F656-4FB3-AF8A-E7CE36D2D30F}"/>
                      </a:ext>
                    </a:extLst>
                  </p:cNvPr>
                  <p:cNvSpPr/>
                  <p:nvPr/>
                </p:nvSpPr>
                <p:spPr>
                  <a:xfrm>
                    <a:off x="9868999" y="3679028"/>
                    <a:ext cx="1992531" cy="805543"/>
                  </a:xfrm>
                  <a:prstGeom prst="flowChartDecision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100"/>
                  </a:p>
                </p:txBody>
              </p:sp>
              <p:sp>
                <p:nvSpPr>
                  <p:cNvPr id="48" name="文字方塊 47">
                    <a:extLst>
                      <a:ext uri="{FF2B5EF4-FFF2-40B4-BE49-F238E27FC236}">
                        <a16:creationId xmlns:a16="http://schemas.microsoft.com/office/drawing/2014/main" id="{CB88D747-E3E0-4FDD-BF6C-70F96B41F44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103884" y="3898410"/>
                    <a:ext cx="1636689" cy="3488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兩者數值比對</a:t>
                    </a:r>
                  </a:p>
                </p:txBody>
              </p:sp>
            </p:grpSp>
            <p:sp>
              <p:nvSpPr>
                <p:cNvPr id="19" name="矩形: 圓角 18">
                  <a:extLst>
                    <a:ext uri="{FF2B5EF4-FFF2-40B4-BE49-F238E27FC236}">
                      <a16:creationId xmlns:a16="http://schemas.microsoft.com/office/drawing/2014/main" id="{185ECA2A-C42D-499E-8C9B-5DC709BBB62A}"/>
                    </a:ext>
                  </a:extLst>
                </p:cNvPr>
                <p:cNvSpPr/>
                <p:nvPr/>
              </p:nvSpPr>
              <p:spPr>
                <a:xfrm>
                  <a:off x="11710117" y="9077564"/>
                  <a:ext cx="3568355" cy="1038927"/>
                </a:xfrm>
                <a:prstGeom prst="roundRect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找出最為相近的明星</a:t>
                  </a:r>
                </a:p>
              </p:txBody>
            </p:sp>
            <p:cxnSp>
              <p:nvCxnSpPr>
                <p:cNvPr id="20" name="直線單箭頭接點 19">
                  <a:extLst>
                    <a:ext uri="{FF2B5EF4-FFF2-40B4-BE49-F238E27FC236}">
                      <a16:creationId xmlns:a16="http://schemas.microsoft.com/office/drawing/2014/main" id="{52A827A5-C670-47C5-9384-ECE7BA9806A9}"/>
                    </a:ext>
                  </a:extLst>
                </p:cNvPr>
                <p:cNvCxnSpPr>
                  <a:stCxn id="47" idx="3"/>
                  <a:endCxn id="19" idx="1"/>
                </p:cNvCxnSpPr>
                <p:nvPr/>
              </p:nvCxnSpPr>
              <p:spPr>
                <a:xfrm flipV="1">
                  <a:off x="10479421" y="9597028"/>
                  <a:ext cx="1230696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群組 20">
                  <a:extLst>
                    <a:ext uri="{FF2B5EF4-FFF2-40B4-BE49-F238E27FC236}">
                      <a16:creationId xmlns:a16="http://schemas.microsoft.com/office/drawing/2014/main" id="{AAE2837B-57DE-46FD-99E0-50BDAC33DC37}"/>
                    </a:ext>
                  </a:extLst>
                </p:cNvPr>
                <p:cNvGrpSpPr/>
                <p:nvPr/>
              </p:nvGrpSpPr>
              <p:grpSpPr>
                <a:xfrm>
                  <a:off x="7027323" y="6846009"/>
                  <a:ext cx="4014435" cy="1699833"/>
                  <a:chOff x="7850570" y="3014309"/>
                  <a:chExt cx="2178570" cy="946021"/>
                </a:xfrm>
              </p:grpSpPr>
              <p:sp>
                <p:nvSpPr>
                  <p:cNvPr id="45" name="圓柱形 44">
                    <a:extLst>
                      <a:ext uri="{FF2B5EF4-FFF2-40B4-BE49-F238E27FC236}">
                        <a16:creationId xmlns:a16="http://schemas.microsoft.com/office/drawing/2014/main" id="{BEE5A356-0B61-4E6F-AE5E-FB621831BA8F}"/>
                      </a:ext>
                    </a:extLst>
                  </p:cNvPr>
                  <p:cNvSpPr/>
                  <p:nvPr/>
                </p:nvSpPr>
                <p:spPr>
                  <a:xfrm>
                    <a:off x="8128869" y="3014309"/>
                    <a:ext cx="1621972" cy="946021"/>
                  </a:xfrm>
                  <a:prstGeom prst="can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100"/>
                  </a:p>
                </p:txBody>
              </p:sp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id="{009983E7-9112-4599-BF90-64E6DCD72073}"/>
                      </a:ext>
                    </a:extLst>
                  </p:cNvPr>
                  <p:cNvSpPr txBox="1"/>
                  <p:nvPr/>
                </p:nvSpPr>
                <p:spPr>
                  <a:xfrm>
                    <a:off x="7850570" y="3313999"/>
                    <a:ext cx="2178570" cy="5309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整合為資料庫</a:t>
                    </a:r>
                    <a:endParaRPr lang="en-US" altLang="zh-TW" sz="2800" dirty="0">
                      <a:latin typeface="標楷體" panose="03000509000000000000" pitchFamily="65" charset="-120"/>
                      <a:ea typeface="標楷體" panose="03000509000000000000" pitchFamily="65" charset="-120"/>
                    </a:endParaRPr>
                  </a:p>
                  <a:p>
                    <a:pPr algn="ctr"/>
                    <a:r>
                      <a:rPr lang="en-US" altLang="zh-TW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(</a:t>
                    </a:r>
                    <a:r>
                      <a:rPr lang="zh-TW" altLang="en-US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取各指標平均值</a:t>
                    </a:r>
                    <a:r>
                      <a:rPr lang="en-US" altLang="zh-TW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)</a:t>
                    </a:r>
                    <a:endParaRPr lang="zh-TW" altLang="en-US" sz="2800" dirty="0">
                      <a:latin typeface="標楷體" panose="03000509000000000000" pitchFamily="65" charset="-120"/>
                      <a:ea typeface="標楷體" panose="03000509000000000000" pitchFamily="65" charset="-120"/>
                    </a:endParaRPr>
                  </a:p>
                </p:txBody>
              </p:sp>
            </p:grpSp>
            <p:sp>
              <p:nvSpPr>
                <p:cNvPr id="22" name="矩形: 圓角 21">
                  <a:extLst>
                    <a:ext uri="{FF2B5EF4-FFF2-40B4-BE49-F238E27FC236}">
                      <a16:creationId xmlns:a16="http://schemas.microsoft.com/office/drawing/2014/main" id="{B163E1C7-0D17-40A7-BEE0-C0170164C0D2}"/>
                    </a:ext>
                  </a:extLst>
                </p:cNvPr>
                <p:cNvSpPr/>
                <p:nvPr/>
              </p:nvSpPr>
              <p:spPr>
                <a:xfrm>
                  <a:off x="3782117" y="7068633"/>
                  <a:ext cx="2988797" cy="1038927"/>
                </a:xfrm>
                <a:prstGeom prst="roundRect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測試者照片數值</a:t>
                  </a:r>
                  <a:endParaRPr lang="en-US" altLang="zh-TW" sz="28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cxnSp>
              <p:nvCxnSpPr>
                <p:cNvPr id="23" name="接點: 肘形 22">
                  <a:extLst>
                    <a:ext uri="{FF2B5EF4-FFF2-40B4-BE49-F238E27FC236}">
                      <a16:creationId xmlns:a16="http://schemas.microsoft.com/office/drawing/2014/main" id="{8529A5D3-BE4B-4811-A91D-ECB1061145FE}"/>
                    </a:ext>
                  </a:extLst>
                </p:cNvPr>
                <p:cNvCxnSpPr>
                  <a:stCxn id="22" idx="2"/>
                </p:cNvCxnSpPr>
                <p:nvPr/>
              </p:nvCxnSpPr>
              <p:spPr>
                <a:xfrm rot="16200000" flipH="1">
                  <a:off x="5658452" y="7725623"/>
                  <a:ext cx="1489470" cy="225334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4" name="群組 23">
                  <a:extLst>
                    <a:ext uri="{FF2B5EF4-FFF2-40B4-BE49-F238E27FC236}">
                      <a16:creationId xmlns:a16="http://schemas.microsoft.com/office/drawing/2014/main" id="{2A6E53D9-C40C-47E6-AF1C-ED5B8F709CCB}"/>
                    </a:ext>
                  </a:extLst>
                </p:cNvPr>
                <p:cNvGrpSpPr/>
                <p:nvPr/>
              </p:nvGrpSpPr>
              <p:grpSpPr>
                <a:xfrm>
                  <a:off x="2319646" y="4758465"/>
                  <a:ext cx="14157332" cy="1059431"/>
                  <a:chOff x="1582715" y="3550680"/>
                  <a:chExt cx="9438221" cy="706287"/>
                </a:xfrm>
              </p:grpSpPr>
              <p:sp>
                <p:nvSpPr>
                  <p:cNvPr id="40" name="矩形: 圓角 39">
                    <a:extLst>
                      <a:ext uri="{FF2B5EF4-FFF2-40B4-BE49-F238E27FC236}">
                        <a16:creationId xmlns:a16="http://schemas.microsoft.com/office/drawing/2014/main" id="{7ECFD18C-4DFE-47E9-928D-513ABF3DB1B4}"/>
                      </a:ext>
                    </a:extLst>
                  </p:cNvPr>
                  <p:cNvSpPr/>
                  <p:nvPr/>
                </p:nvSpPr>
                <p:spPr>
                  <a:xfrm>
                    <a:off x="5372509" y="3564349"/>
                    <a:ext cx="1373605" cy="692618"/>
                  </a:xfrm>
                  <a:prstGeom prst="roundRect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右眼指標</a:t>
                    </a:r>
                    <a:endParaRPr lang="en-US" altLang="zh-TW" sz="2800" dirty="0">
                      <a:latin typeface="標楷體" panose="03000509000000000000" pitchFamily="65" charset="-120"/>
                      <a:ea typeface="標楷體" panose="03000509000000000000" pitchFamily="65" charset="-120"/>
                    </a:endParaRPr>
                  </a:p>
                </p:txBody>
              </p:sp>
              <p:sp>
                <p:nvSpPr>
                  <p:cNvPr id="41" name="矩形: 圓角 40">
                    <a:extLst>
                      <a:ext uri="{FF2B5EF4-FFF2-40B4-BE49-F238E27FC236}">
                        <a16:creationId xmlns:a16="http://schemas.microsoft.com/office/drawing/2014/main" id="{F6BC5189-33B7-4C43-B883-33DB28F770BB}"/>
                      </a:ext>
                    </a:extLst>
                  </p:cNvPr>
                  <p:cNvSpPr/>
                  <p:nvPr/>
                </p:nvSpPr>
                <p:spPr>
                  <a:xfrm>
                    <a:off x="3425991" y="3554309"/>
                    <a:ext cx="1373605" cy="692618"/>
                  </a:xfrm>
                  <a:prstGeom prst="roundRect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眉毛指標</a:t>
                    </a:r>
                    <a:endParaRPr lang="en-US" altLang="zh-TW" sz="2800" dirty="0">
                      <a:latin typeface="標楷體" panose="03000509000000000000" pitchFamily="65" charset="-120"/>
                      <a:ea typeface="標楷體" panose="03000509000000000000" pitchFamily="65" charset="-120"/>
                    </a:endParaRPr>
                  </a:p>
                </p:txBody>
              </p:sp>
              <p:sp>
                <p:nvSpPr>
                  <p:cNvPr id="42" name="矩形: 圓角 41">
                    <a:extLst>
                      <a:ext uri="{FF2B5EF4-FFF2-40B4-BE49-F238E27FC236}">
                        <a16:creationId xmlns:a16="http://schemas.microsoft.com/office/drawing/2014/main" id="{DF464E18-979C-4FF6-81D3-0E698969656A}"/>
                      </a:ext>
                    </a:extLst>
                  </p:cNvPr>
                  <p:cNvSpPr/>
                  <p:nvPr/>
                </p:nvSpPr>
                <p:spPr>
                  <a:xfrm>
                    <a:off x="1582715" y="3558783"/>
                    <a:ext cx="1373605" cy="692618"/>
                  </a:xfrm>
                  <a:prstGeom prst="roundRect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鼻樑指標</a:t>
                    </a:r>
                    <a:endParaRPr lang="en-US" altLang="zh-TW" sz="2800" dirty="0">
                      <a:latin typeface="標楷體" panose="03000509000000000000" pitchFamily="65" charset="-120"/>
                      <a:ea typeface="標楷體" panose="03000509000000000000" pitchFamily="65" charset="-120"/>
                    </a:endParaRPr>
                  </a:p>
                </p:txBody>
              </p:sp>
              <p:sp>
                <p:nvSpPr>
                  <p:cNvPr id="43" name="矩形: 圓角 42">
                    <a:extLst>
                      <a:ext uri="{FF2B5EF4-FFF2-40B4-BE49-F238E27FC236}">
                        <a16:creationId xmlns:a16="http://schemas.microsoft.com/office/drawing/2014/main" id="{EC03670B-DF32-42BC-B750-E537BA853FE4}"/>
                      </a:ext>
                    </a:extLst>
                  </p:cNvPr>
                  <p:cNvSpPr/>
                  <p:nvPr/>
                </p:nvSpPr>
                <p:spPr>
                  <a:xfrm>
                    <a:off x="7550018" y="3550680"/>
                    <a:ext cx="1373605" cy="692618"/>
                  </a:xfrm>
                  <a:prstGeom prst="roundRect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左眼指標</a:t>
                    </a:r>
                    <a:endParaRPr lang="en-US" altLang="zh-TW" sz="2800" dirty="0">
                      <a:latin typeface="標楷體" panose="03000509000000000000" pitchFamily="65" charset="-120"/>
                      <a:ea typeface="標楷體" panose="03000509000000000000" pitchFamily="65" charset="-120"/>
                    </a:endParaRPr>
                  </a:p>
                </p:txBody>
              </p:sp>
              <p:sp>
                <p:nvSpPr>
                  <p:cNvPr id="44" name="矩形: 圓角 43">
                    <a:extLst>
                      <a:ext uri="{FF2B5EF4-FFF2-40B4-BE49-F238E27FC236}">
                        <a16:creationId xmlns:a16="http://schemas.microsoft.com/office/drawing/2014/main" id="{9010D347-642B-414D-938F-CBCF5C0BA885}"/>
                      </a:ext>
                    </a:extLst>
                  </p:cNvPr>
                  <p:cNvSpPr/>
                  <p:nvPr/>
                </p:nvSpPr>
                <p:spPr>
                  <a:xfrm>
                    <a:off x="9647331" y="3558783"/>
                    <a:ext cx="1373605" cy="692618"/>
                  </a:xfrm>
                  <a:prstGeom prst="roundRect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2800" dirty="0">
                        <a:latin typeface="標楷體" panose="03000509000000000000" pitchFamily="65" charset="-120"/>
                        <a:ea typeface="標楷體" panose="03000509000000000000" pitchFamily="65" charset="-120"/>
                      </a:rPr>
                      <a:t>嘴巴指標</a:t>
                    </a:r>
                    <a:endParaRPr lang="en-US" altLang="zh-TW" sz="2800" dirty="0">
                      <a:latin typeface="標楷體" panose="03000509000000000000" pitchFamily="65" charset="-120"/>
                      <a:ea typeface="標楷體" panose="03000509000000000000" pitchFamily="65" charset="-120"/>
                    </a:endParaRPr>
                  </a:p>
                </p:txBody>
              </p:sp>
            </p:grpSp>
            <p:cxnSp>
              <p:nvCxnSpPr>
                <p:cNvPr id="25" name="接點: 肘形 24">
                  <a:extLst>
                    <a:ext uri="{FF2B5EF4-FFF2-40B4-BE49-F238E27FC236}">
                      <a16:creationId xmlns:a16="http://schemas.microsoft.com/office/drawing/2014/main" id="{7A6B8E4B-8B4F-4E77-A55D-6248E2EC12D3}"/>
                    </a:ext>
                  </a:extLst>
                </p:cNvPr>
                <p:cNvCxnSpPr>
                  <a:cxnSpLocks/>
                  <a:stCxn id="44" idx="2"/>
                </p:cNvCxnSpPr>
                <p:nvPr/>
              </p:nvCxnSpPr>
              <p:spPr>
                <a:xfrm rot="5400000">
                  <a:off x="12071147" y="2762656"/>
                  <a:ext cx="328739" cy="6422517"/>
                </a:xfrm>
                <a:prstGeom prst="bentConnector2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接點: 肘形 25">
                  <a:extLst>
                    <a:ext uri="{FF2B5EF4-FFF2-40B4-BE49-F238E27FC236}">
                      <a16:creationId xmlns:a16="http://schemas.microsoft.com/office/drawing/2014/main" id="{54064FF2-CF2A-4BFB-B402-3C706FDAFF14}"/>
                    </a:ext>
                  </a:extLst>
                </p:cNvPr>
                <p:cNvCxnSpPr/>
                <p:nvPr/>
              </p:nvCxnSpPr>
              <p:spPr>
                <a:xfrm>
                  <a:off x="9034541" y="4518770"/>
                  <a:ext cx="6412235" cy="251850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>
                  <a:extLst>
                    <a:ext uri="{FF2B5EF4-FFF2-40B4-BE49-F238E27FC236}">
                      <a16:creationId xmlns:a16="http://schemas.microsoft.com/office/drawing/2014/main" id="{B1278EFF-B7F6-4FAC-A28E-BED093AF3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00804" y="4485795"/>
                  <a:ext cx="0" cy="3019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>
                  <a:extLst>
                    <a:ext uri="{FF2B5EF4-FFF2-40B4-BE49-F238E27FC236}">
                      <a16:creationId xmlns:a16="http://schemas.microsoft.com/office/drawing/2014/main" id="{3E8C4923-B86F-4FF2-AA2E-D202A3FF1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34542" y="5820067"/>
                  <a:ext cx="2" cy="10246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接點: 肘形 28">
                  <a:extLst>
                    <a:ext uri="{FF2B5EF4-FFF2-40B4-BE49-F238E27FC236}">
                      <a16:creationId xmlns:a16="http://schemas.microsoft.com/office/drawing/2014/main" id="{519003D9-6014-4C17-8866-914A09FD0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052290" y="3107107"/>
                  <a:ext cx="334239" cy="5739119"/>
                </a:xfrm>
                <a:prstGeom prst="bentConnector2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接點: 肘形 29">
                  <a:extLst>
                    <a:ext uri="{FF2B5EF4-FFF2-40B4-BE49-F238E27FC236}">
                      <a16:creationId xmlns:a16="http://schemas.microsoft.com/office/drawing/2014/main" id="{0426F156-7CD0-4B0E-AAC8-D67EB205A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276515" y="6436772"/>
                  <a:ext cx="3747738" cy="63059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接點 30">
                  <a:extLst>
                    <a:ext uri="{FF2B5EF4-FFF2-40B4-BE49-F238E27FC236}">
                      <a16:creationId xmlns:a16="http://schemas.microsoft.com/office/drawing/2014/main" id="{4EBAE9BA-D77E-4F91-8342-3024A03E0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300804" y="5786911"/>
                  <a:ext cx="0" cy="37400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3651EF42-8265-46F9-89D2-5D9A658118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5284" y="5782580"/>
                  <a:ext cx="0" cy="37400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41EB1D3-737E-4556-A374-05EEC0D2137C}"/>
                    </a:ext>
                  </a:extLst>
                </p:cNvPr>
                <p:cNvSpPr/>
                <p:nvPr/>
              </p:nvSpPr>
              <p:spPr>
                <a:xfrm>
                  <a:off x="8113796" y="345584"/>
                  <a:ext cx="2060408" cy="1038927"/>
                </a:xfrm>
                <a:prstGeom prst="roundRect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人臉偵測</a:t>
                  </a:r>
                </a:p>
              </p:txBody>
            </p:sp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7E689B53-4BA6-4EEE-A5B5-A0D5FDF6AFA7}"/>
                    </a:ext>
                  </a:extLst>
                </p:cNvPr>
                <p:cNvSpPr/>
                <p:nvPr/>
              </p:nvSpPr>
              <p:spPr>
                <a:xfrm>
                  <a:off x="8113793" y="1828376"/>
                  <a:ext cx="2060408" cy="1038927"/>
                </a:xfrm>
                <a:prstGeom prst="roundRect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臉部辨識</a:t>
                  </a:r>
                </a:p>
              </p:txBody>
            </p:sp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58913703-F931-479F-AE91-999AD940E953}"/>
                    </a:ext>
                  </a:extLst>
                </p:cNvPr>
                <p:cNvSpPr/>
                <p:nvPr/>
              </p:nvSpPr>
              <p:spPr>
                <a:xfrm>
                  <a:off x="8003735" y="3243994"/>
                  <a:ext cx="2170466" cy="1038927"/>
                </a:xfrm>
                <a:prstGeom prst="roundRect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臉部特徵</a:t>
                  </a:r>
                  <a:endParaRPr lang="en-US" altLang="zh-TW" sz="2800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  <a:p>
                  <a:pPr algn="ctr"/>
                  <a:r>
                    <a:rPr lang="en-US" altLang="zh-TW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(</a:t>
                  </a:r>
                  <a:r>
                    <a:rPr lang="en-US" altLang="zh-TW" sz="2800" dirty="0" err="1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Dlib</a:t>
                  </a:r>
                  <a:r>
                    <a:rPr lang="en-US" altLang="zh-TW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)</a:t>
                  </a:r>
                  <a:r>
                    <a:rPr lang="zh-TW" altLang="en-US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辨識</a:t>
                  </a:r>
                </a:p>
              </p:txBody>
            </p:sp>
            <p:cxnSp>
              <p:nvCxnSpPr>
                <p:cNvPr id="36" name="直線單箭頭接點 35">
                  <a:extLst>
                    <a:ext uri="{FF2B5EF4-FFF2-40B4-BE49-F238E27FC236}">
                      <a16:creationId xmlns:a16="http://schemas.microsoft.com/office/drawing/2014/main" id="{58996A17-81B6-43EF-9C42-222E4E5B4959}"/>
                    </a:ext>
                  </a:extLst>
                </p:cNvPr>
                <p:cNvCxnSpPr>
                  <a:stCxn id="33" idx="2"/>
                  <a:endCxn id="34" idx="0"/>
                </p:cNvCxnSpPr>
                <p:nvPr/>
              </p:nvCxnSpPr>
              <p:spPr>
                <a:xfrm flipH="1">
                  <a:off x="9143997" y="1384511"/>
                  <a:ext cx="3" cy="4438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單箭頭接點 36">
                  <a:extLst>
                    <a:ext uri="{FF2B5EF4-FFF2-40B4-BE49-F238E27FC236}">
                      <a16:creationId xmlns:a16="http://schemas.microsoft.com/office/drawing/2014/main" id="{249AE254-7FAE-4DF7-BDF7-0E8EEFCE305D}"/>
                    </a:ext>
                  </a:extLst>
                </p:cNvPr>
                <p:cNvCxnSpPr/>
                <p:nvPr/>
              </p:nvCxnSpPr>
              <p:spPr>
                <a:xfrm flipH="1">
                  <a:off x="9088966" y="2899936"/>
                  <a:ext cx="3" cy="3837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接點: 肘形 37">
                  <a:extLst>
                    <a:ext uri="{FF2B5EF4-FFF2-40B4-BE49-F238E27FC236}">
                      <a16:creationId xmlns:a16="http://schemas.microsoft.com/office/drawing/2014/main" id="{E4876BFC-10DD-4697-94BC-F8C17907E3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3349853" y="4518769"/>
                  <a:ext cx="5739116" cy="251850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單箭頭接點 38">
                  <a:extLst>
                    <a:ext uri="{FF2B5EF4-FFF2-40B4-BE49-F238E27FC236}">
                      <a16:creationId xmlns:a16="http://schemas.microsoft.com/office/drawing/2014/main" id="{4F45DC7B-E668-4F55-A720-37A444D7F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2937" y="4518769"/>
                  <a:ext cx="0" cy="3019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7BBAF298-0093-4DFD-B472-FC735134B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09086" y="2861353"/>
                <a:ext cx="0" cy="531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5F6CF476-8E58-4485-A8F2-3676ECAC128C}"/>
                </a:ext>
              </a:extLst>
            </p:cNvPr>
            <p:cNvCxnSpPr>
              <a:stCxn id="45" idx="3"/>
            </p:cNvCxnSpPr>
            <p:nvPr/>
          </p:nvCxnSpPr>
          <p:spPr>
            <a:xfrm>
              <a:off x="11704247" y="8290273"/>
              <a:ext cx="0" cy="5317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/>
        </p:nvSpPr>
        <p:spPr>
          <a:xfrm>
            <a:off x="108743" y="2011575"/>
            <a:ext cx="11923895" cy="73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世界各國皆認為“瓜子臉、鵝蛋臉”是最美的臉型</a:t>
            </a: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從標準臉型的美學準則來看，臉部長度與寬度的比例為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1.618∶1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這也符合黃金分割比例。</a:t>
            </a:r>
          </a:p>
          <a:p>
            <a:r>
              <a:rPr lang="en-US" altLang="zh-TW" sz="3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3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三庭五眼</a:t>
            </a:r>
            <a:r>
              <a:rPr lang="en-US" altLang="zh-TW" sz="3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3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則為五官與臉型相搭配的美學標準。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三庭</a:t>
            </a: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指臉的長度比例，把臉的長度分為三個等分，從前額髮際線至眉骨，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從眉骨至鼻底，從鼻底至下頦，各佔臉長的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1/3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上庭：額頭髮際線到眉骨的距離</a:t>
            </a: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中庭：眉骨到鼻底的距離</a:t>
            </a: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下庭：鼻底到下巴的距離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五眼 </a:t>
            </a: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指臉的寬度比例，以眼形長度為單位，把臉的寬度分成五個等分，從左側髮際至右側髮際，為五隻眼形。兩隻眼睛之間有一隻眼睛的間距，兩眼外側至側髮際各為一隻眼睛的間距，各佔比例的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1/5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385" name="Google Shape;385;p27"/>
          <p:cNvSpPr txBox="1"/>
          <p:nvPr/>
        </p:nvSpPr>
        <p:spPr>
          <a:xfrm>
            <a:off x="239076" y="377124"/>
            <a:ext cx="8343000" cy="886397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何謂美女臉部完美比例</a:t>
            </a:r>
            <a:r>
              <a:rPr lang="en-US" altLang="zh-TW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4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11125854" y="540869"/>
            <a:ext cx="8555158" cy="8095562"/>
          </a:xfrm>
          <a:custGeom>
            <a:avLst/>
            <a:gdLst/>
            <a:ahLst/>
            <a:cxnLst/>
            <a:rect l="l" t="t" r="r" b="b"/>
            <a:pathLst>
              <a:path w="6487160" h="6352540" extrusionOk="0">
                <a:moveTo>
                  <a:pt x="6322060" y="3176270"/>
                </a:moveTo>
                <a:cubicBezTo>
                  <a:pt x="6322060" y="2844800"/>
                  <a:pt x="6487160" y="2493010"/>
                  <a:pt x="6385560" y="2194560"/>
                </a:cubicBezTo>
                <a:cubicBezTo>
                  <a:pt x="6281420" y="1884680"/>
                  <a:pt x="5928360" y="1694180"/>
                  <a:pt x="5734050" y="1436370"/>
                </a:cubicBezTo>
                <a:cubicBezTo>
                  <a:pt x="5537200" y="1176020"/>
                  <a:pt x="5455920" y="796290"/>
                  <a:pt x="5185410" y="607060"/>
                </a:cubicBezTo>
                <a:cubicBezTo>
                  <a:pt x="4917440" y="420370"/>
                  <a:pt x="4517390" y="462280"/>
                  <a:pt x="4196080" y="360680"/>
                </a:cubicBezTo>
                <a:cubicBezTo>
                  <a:pt x="3884930" y="264160"/>
                  <a:pt x="3589020" y="0"/>
                  <a:pt x="3244850" y="0"/>
                </a:cubicBezTo>
                <a:cubicBezTo>
                  <a:pt x="2900680" y="0"/>
                  <a:pt x="2603500" y="262890"/>
                  <a:pt x="2293620" y="360680"/>
                </a:cubicBezTo>
                <a:cubicBezTo>
                  <a:pt x="1972310" y="461010"/>
                  <a:pt x="1570990" y="419100"/>
                  <a:pt x="1303020" y="607060"/>
                </a:cubicBezTo>
                <a:cubicBezTo>
                  <a:pt x="1032510" y="796290"/>
                  <a:pt x="951230" y="1176020"/>
                  <a:pt x="754380" y="1436370"/>
                </a:cubicBezTo>
                <a:cubicBezTo>
                  <a:pt x="558800" y="1694180"/>
                  <a:pt x="207010" y="1884680"/>
                  <a:pt x="101600" y="2194560"/>
                </a:cubicBezTo>
                <a:cubicBezTo>
                  <a:pt x="1270" y="2493010"/>
                  <a:pt x="165100" y="2844800"/>
                  <a:pt x="165100" y="3176270"/>
                </a:cubicBezTo>
                <a:cubicBezTo>
                  <a:pt x="165100" y="3507740"/>
                  <a:pt x="0" y="3859530"/>
                  <a:pt x="101600" y="4157980"/>
                </a:cubicBezTo>
                <a:cubicBezTo>
                  <a:pt x="205740" y="4467860"/>
                  <a:pt x="558800" y="4658360"/>
                  <a:pt x="753110" y="4916170"/>
                </a:cubicBezTo>
                <a:cubicBezTo>
                  <a:pt x="949960" y="5176520"/>
                  <a:pt x="1031240" y="5556250"/>
                  <a:pt x="1301750" y="5745480"/>
                </a:cubicBezTo>
                <a:cubicBezTo>
                  <a:pt x="1569720" y="5933440"/>
                  <a:pt x="1969770" y="5891530"/>
                  <a:pt x="2292350" y="5991860"/>
                </a:cubicBezTo>
                <a:cubicBezTo>
                  <a:pt x="2603500" y="6088380"/>
                  <a:pt x="2899410" y="6352540"/>
                  <a:pt x="3243580" y="6352540"/>
                </a:cubicBezTo>
                <a:cubicBezTo>
                  <a:pt x="3587750" y="6352540"/>
                  <a:pt x="3884930" y="6089650"/>
                  <a:pt x="4194810" y="5991860"/>
                </a:cubicBezTo>
                <a:cubicBezTo>
                  <a:pt x="4516120" y="5891530"/>
                  <a:pt x="4917440" y="5933440"/>
                  <a:pt x="5185410" y="5745480"/>
                </a:cubicBezTo>
                <a:cubicBezTo>
                  <a:pt x="5455920" y="5556250"/>
                  <a:pt x="5537200" y="5176520"/>
                  <a:pt x="5734050" y="4916170"/>
                </a:cubicBezTo>
                <a:cubicBezTo>
                  <a:pt x="5929630" y="4658360"/>
                  <a:pt x="6281420" y="4467860"/>
                  <a:pt x="6385560" y="4157980"/>
                </a:cubicBezTo>
                <a:cubicBezTo>
                  <a:pt x="6487160" y="3858260"/>
                  <a:pt x="6322060" y="3506470"/>
                  <a:pt x="6322060" y="31762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7"/>
          <p:cNvSpPr/>
          <p:nvPr/>
        </p:nvSpPr>
        <p:spPr>
          <a:xfrm>
            <a:off x="2639613" y="1184269"/>
            <a:ext cx="5824236" cy="479774"/>
          </a:xfrm>
          <a:custGeom>
            <a:avLst/>
            <a:gdLst/>
            <a:ahLst/>
            <a:cxnLst/>
            <a:rect l="l" t="t" r="r" b="b"/>
            <a:pathLst>
              <a:path w="5824236" h="479774" extrusionOk="0">
                <a:moveTo>
                  <a:pt x="5772117" y="0"/>
                </a:moveTo>
                <a:cubicBezTo>
                  <a:pt x="5780750" y="29882"/>
                  <a:pt x="5785730" y="54120"/>
                  <a:pt x="5794694" y="77362"/>
                </a:cubicBezTo>
                <a:cubicBezTo>
                  <a:pt x="5803327" y="99940"/>
                  <a:pt x="5833210" y="113553"/>
                  <a:pt x="5821589" y="146756"/>
                </a:cubicBezTo>
                <a:cubicBezTo>
                  <a:pt x="5783738" y="157048"/>
                  <a:pt x="5747215" y="164685"/>
                  <a:pt x="5704052" y="155388"/>
                </a:cubicBezTo>
                <a:cubicBezTo>
                  <a:pt x="5655243" y="144763"/>
                  <a:pt x="5602784" y="150408"/>
                  <a:pt x="5551983" y="150740"/>
                </a:cubicBezTo>
                <a:cubicBezTo>
                  <a:pt x="5407220" y="151736"/>
                  <a:pt x="5262457" y="151736"/>
                  <a:pt x="5118025" y="155388"/>
                </a:cubicBezTo>
                <a:cubicBezTo>
                  <a:pt x="4979570" y="159041"/>
                  <a:pt x="4841447" y="167673"/>
                  <a:pt x="4702992" y="172654"/>
                </a:cubicBezTo>
                <a:cubicBezTo>
                  <a:pt x="4535651" y="178630"/>
                  <a:pt x="4368642" y="182282"/>
                  <a:pt x="4201301" y="188923"/>
                </a:cubicBezTo>
                <a:cubicBezTo>
                  <a:pt x="4074798" y="193903"/>
                  <a:pt x="3948297" y="203200"/>
                  <a:pt x="3821795" y="208844"/>
                </a:cubicBezTo>
                <a:cubicBezTo>
                  <a:pt x="3674043" y="215817"/>
                  <a:pt x="3525959" y="220797"/>
                  <a:pt x="3377876" y="227106"/>
                </a:cubicBezTo>
                <a:cubicBezTo>
                  <a:pt x="3344673" y="228434"/>
                  <a:pt x="3311470" y="231754"/>
                  <a:pt x="3278268" y="234078"/>
                </a:cubicBezTo>
                <a:cubicBezTo>
                  <a:pt x="3108934" y="245699"/>
                  <a:pt x="2939933" y="257320"/>
                  <a:pt x="2770600" y="268941"/>
                </a:cubicBezTo>
                <a:cubicBezTo>
                  <a:pt x="2642770" y="277574"/>
                  <a:pt x="2514607" y="286207"/>
                  <a:pt x="2386777" y="294839"/>
                </a:cubicBezTo>
                <a:cubicBezTo>
                  <a:pt x="2277873" y="302144"/>
                  <a:pt x="2168636" y="308784"/>
                  <a:pt x="2059731" y="316753"/>
                </a:cubicBezTo>
                <a:cubicBezTo>
                  <a:pt x="1952819" y="324390"/>
                  <a:pt x="1846239" y="334350"/>
                  <a:pt x="1739658" y="341655"/>
                </a:cubicBezTo>
                <a:cubicBezTo>
                  <a:pt x="1503919" y="358256"/>
                  <a:pt x="1267849" y="370541"/>
                  <a:pt x="1032442" y="390463"/>
                </a:cubicBezTo>
                <a:cubicBezTo>
                  <a:pt x="810649" y="409388"/>
                  <a:pt x="589851" y="436282"/>
                  <a:pt x="368390" y="458196"/>
                </a:cubicBezTo>
                <a:cubicBezTo>
                  <a:pt x="273430" y="467493"/>
                  <a:pt x="177807" y="474465"/>
                  <a:pt x="82515" y="479446"/>
                </a:cubicBezTo>
                <a:cubicBezTo>
                  <a:pt x="34039" y="482102"/>
                  <a:pt x="17106" y="468821"/>
                  <a:pt x="5153" y="433958"/>
                </a:cubicBezTo>
                <a:cubicBezTo>
                  <a:pt x="-10452" y="385482"/>
                  <a:pt x="9801" y="351948"/>
                  <a:pt x="60269" y="358588"/>
                </a:cubicBezTo>
                <a:cubicBezTo>
                  <a:pt x="123022" y="367221"/>
                  <a:pt x="182787" y="355932"/>
                  <a:pt x="243880" y="348960"/>
                </a:cubicBezTo>
                <a:cubicBezTo>
                  <a:pt x="345812" y="337339"/>
                  <a:pt x="447744" y="325054"/>
                  <a:pt x="549676" y="314429"/>
                </a:cubicBezTo>
                <a:cubicBezTo>
                  <a:pt x="657585" y="303140"/>
                  <a:pt x="764829" y="281558"/>
                  <a:pt x="874398" y="281226"/>
                </a:cubicBezTo>
                <a:cubicBezTo>
                  <a:pt x="950764" y="280894"/>
                  <a:pt x="1026798" y="263961"/>
                  <a:pt x="1103496" y="259977"/>
                </a:cubicBezTo>
                <a:cubicBezTo>
                  <a:pt x="1178534" y="255992"/>
                  <a:pt x="1253904" y="248356"/>
                  <a:pt x="1329606" y="255328"/>
                </a:cubicBezTo>
                <a:cubicBezTo>
                  <a:pt x="1338238" y="255992"/>
                  <a:pt x="1347867" y="253004"/>
                  <a:pt x="1356500" y="250016"/>
                </a:cubicBezTo>
                <a:cubicBezTo>
                  <a:pt x="1363472" y="247692"/>
                  <a:pt x="1373101" y="238063"/>
                  <a:pt x="1375757" y="240055"/>
                </a:cubicBezTo>
                <a:cubicBezTo>
                  <a:pt x="1412612" y="265289"/>
                  <a:pt x="1445815" y="232418"/>
                  <a:pt x="1481674" y="234743"/>
                </a:cubicBezTo>
                <a:cubicBezTo>
                  <a:pt x="1517533" y="237067"/>
                  <a:pt x="1555384" y="221794"/>
                  <a:pt x="1589914" y="228102"/>
                </a:cubicBezTo>
                <a:cubicBezTo>
                  <a:pt x="1637394" y="236735"/>
                  <a:pt x="1680557" y="218473"/>
                  <a:pt x="1725381" y="218805"/>
                </a:cubicBezTo>
                <a:cubicBezTo>
                  <a:pt x="1809052" y="219469"/>
                  <a:pt x="1891062" y="198220"/>
                  <a:pt x="1973405" y="201540"/>
                </a:cubicBezTo>
                <a:cubicBezTo>
                  <a:pt x="2051763" y="204860"/>
                  <a:pt x="2130453" y="203864"/>
                  <a:pt x="2204495" y="188259"/>
                </a:cubicBezTo>
                <a:cubicBezTo>
                  <a:pt x="2293478" y="169665"/>
                  <a:pt x="2384121" y="193571"/>
                  <a:pt x="2470780" y="165349"/>
                </a:cubicBezTo>
                <a:cubicBezTo>
                  <a:pt x="2593298" y="178298"/>
                  <a:pt x="2712495" y="140779"/>
                  <a:pt x="2834017" y="139783"/>
                </a:cubicBezTo>
                <a:cubicBezTo>
                  <a:pt x="2911711" y="139119"/>
                  <a:pt x="2989073" y="137459"/>
                  <a:pt x="3066767" y="133807"/>
                </a:cubicBezTo>
                <a:cubicBezTo>
                  <a:pt x="3103290" y="132146"/>
                  <a:pt x="3139481" y="123514"/>
                  <a:pt x="3176004" y="120526"/>
                </a:cubicBezTo>
                <a:cubicBezTo>
                  <a:pt x="3205554" y="118201"/>
                  <a:pt x="3235436" y="120526"/>
                  <a:pt x="3264987" y="119197"/>
                </a:cubicBezTo>
                <a:cubicBezTo>
                  <a:pt x="3358950" y="115545"/>
                  <a:pt x="3453246" y="113221"/>
                  <a:pt x="3546877" y="106248"/>
                </a:cubicBezTo>
                <a:cubicBezTo>
                  <a:pt x="3586056" y="103260"/>
                  <a:pt x="3628223" y="126834"/>
                  <a:pt x="3665410" y="95956"/>
                </a:cubicBezTo>
                <a:cubicBezTo>
                  <a:pt x="3668066" y="93631"/>
                  <a:pt x="3678027" y="101932"/>
                  <a:pt x="3685000" y="103260"/>
                </a:cubicBezTo>
                <a:cubicBezTo>
                  <a:pt x="3702929" y="106248"/>
                  <a:pt x="3729159" y="116873"/>
                  <a:pt x="3738124" y="108905"/>
                </a:cubicBezTo>
                <a:cubicBezTo>
                  <a:pt x="3772987" y="77694"/>
                  <a:pt x="3814490" y="89979"/>
                  <a:pt x="3852009" y="86659"/>
                </a:cubicBezTo>
                <a:cubicBezTo>
                  <a:pt x="3935016" y="79354"/>
                  <a:pt x="4018686" y="78690"/>
                  <a:pt x="4102357" y="77030"/>
                </a:cubicBezTo>
                <a:cubicBezTo>
                  <a:pt x="4164114" y="76034"/>
                  <a:pt x="4225539" y="78690"/>
                  <a:pt x="4287295" y="78690"/>
                </a:cubicBezTo>
                <a:cubicBezTo>
                  <a:pt x="4300576" y="78690"/>
                  <a:pt x="4313857" y="75702"/>
                  <a:pt x="4327139" y="73046"/>
                </a:cubicBezTo>
                <a:cubicBezTo>
                  <a:pt x="4336767" y="71054"/>
                  <a:pt x="4347392" y="62753"/>
                  <a:pt x="4355029" y="65409"/>
                </a:cubicBezTo>
                <a:cubicBezTo>
                  <a:pt x="4441688" y="94960"/>
                  <a:pt x="4527351" y="50800"/>
                  <a:pt x="4615337" y="62753"/>
                </a:cubicBezTo>
                <a:cubicBezTo>
                  <a:pt x="4681743" y="71718"/>
                  <a:pt x="4751800" y="52792"/>
                  <a:pt x="4820530" y="48144"/>
                </a:cubicBezTo>
                <a:cubicBezTo>
                  <a:pt x="4838791" y="46816"/>
                  <a:pt x="4857385" y="51464"/>
                  <a:pt x="4875978" y="53456"/>
                </a:cubicBezTo>
                <a:cubicBezTo>
                  <a:pt x="4881622" y="54120"/>
                  <a:pt x="4889259" y="57773"/>
                  <a:pt x="4892579" y="55448"/>
                </a:cubicBezTo>
                <a:cubicBezTo>
                  <a:pt x="4926778" y="32207"/>
                  <a:pt x="4966621" y="37519"/>
                  <a:pt x="5004140" y="35527"/>
                </a:cubicBezTo>
                <a:cubicBezTo>
                  <a:pt x="5078846" y="31542"/>
                  <a:pt x="5153884" y="31542"/>
                  <a:pt x="5228590" y="30214"/>
                </a:cubicBezTo>
                <a:cubicBezTo>
                  <a:pt x="5239879" y="29882"/>
                  <a:pt x="5252164" y="35195"/>
                  <a:pt x="5262789" y="33203"/>
                </a:cubicBezTo>
                <a:cubicBezTo>
                  <a:pt x="5348119" y="17929"/>
                  <a:pt x="5434114" y="19922"/>
                  <a:pt x="5520109" y="20918"/>
                </a:cubicBezTo>
                <a:cubicBezTo>
                  <a:pt x="5585850" y="21914"/>
                  <a:pt x="5651591" y="20918"/>
                  <a:pt x="5717333" y="18261"/>
                </a:cubicBezTo>
                <a:cubicBezTo>
                  <a:pt x="5732938" y="18261"/>
                  <a:pt x="5749207" y="7969"/>
                  <a:pt x="57721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7"/>
          <p:cNvSpPr/>
          <p:nvPr/>
        </p:nvSpPr>
        <p:spPr>
          <a:xfrm rot="-4380779">
            <a:off x="15387440" y="247488"/>
            <a:ext cx="2968182" cy="3984488"/>
          </a:xfrm>
          <a:custGeom>
            <a:avLst/>
            <a:gdLst/>
            <a:ahLst/>
            <a:cxnLst/>
            <a:rect l="l" t="t" r="r" b="b"/>
            <a:pathLst>
              <a:path w="2964682" h="3979790" extrusionOk="0">
                <a:moveTo>
                  <a:pt x="2632519" y="2175769"/>
                </a:moveTo>
                <a:cubicBezTo>
                  <a:pt x="2580111" y="2148827"/>
                  <a:pt x="2526964" y="2122623"/>
                  <a:pt x="2475663" y="2096788"/>
                </a:cubicBezTo>
                <a:cubicBezTo>
                  <a:pt x="2419934" y="2118932"/>
                  <a:pt x="2396682" y="2175031"/>
                  <a:pt x="2354977" y="2211569"/>
                </a:cubicBezTo>
                <a:cubicBezTo>
                  <a:pt x="2299985" y="2259917"/>
                  <a:pt x="2271567" y="2331886"/>
                  <a:pt x="2274889" y="2413451"/>
                </a:cubicBezTo>
                <a:cubicBezTo>
                  <a:pt x="2279317" y="2534876"/>
                  <a:pt x="2355715" y="2604999"/>
                  <a:pt x="2487843" y="2567354"/>
                </a:cubicBezTo>
                <a:cubicBezTo>
                  <a:pt x="2578265" y="2541519"/>
                  <a:pt x="2638793" y="2486527"/>
                  <a:pt x="2674593" y="2399795"/>
                </a:cubicBezTo>
                <a:cubicBezTo>
                  <a:pt x="2705226" y="2325612"/>
                  <a:pt x="2682713" y="2259179"/>
                  <a:pt x="2653187" y="2192746"/>
                </a:cubicBezTo>
                <a:cubicBezTo>
                  <a:pt x="2649865" y="2185734"/>
                  <a:pt x="2640638" y="2179829"/>
                  <a:pt x="2632519" y="2175769"/>
                </a:cubicBezTo>
                <a:close/>
                <a:moveTo>
                  <a:pt x="2424363" y="2467705"/>
                </a:moveTo>
                <a:cubicBezTo>
                  <a:pt x="2442078" y="2374699"/>
                  <a:pt x="2448352" y="2292396"/>
                  <a:pt x="2540989" y="2236666"/>
                </a:cubicBezTo>
                <a:cubicBezTo>
                  <a:pt x="2528441" y="2328565"/>
                  <a:pt x="2516999" y="2409022"/>
                  <a:pt x="2424363" y="2467705"/>
                </a:cubicBezTo>
                <a:close/>
                <a:moveTo>
                  <a:pt x="340585" y="2593558"/>
                </a:moveTo>
                <a:cubicBezTo>
                  <a:pt x="299249" y="2578057"/>
                  <a:pt x="256806" y="2564770"/>
                  <a:pt x="215100" y="2550746"/>
                </a:cubicBezTo>
                <a:cubicBezTo>
                  <a:pt x="218422" y="2542626"/>
                  <a:pt x="218791" y="2536721"/>
                  <a:pt x="221744" y="2534506"/>
                </a:cubicBezTo>
                <a:cubicBezTo>
                  <a:pt x="238352" y="2523065"/>
                  <a:pt x="255698" y="2512731"/>
                  <a:pt x="272676" y="2502397"/>
                </a:cubicBezTo>
                <a:cubicBezTo>
                  <a:pt x="273045" y="2496861"/>
                  <a:pt x="273783" y="2491694"/>
                  <a:pt x="274152" y="2486158"/>
                </a:cubicBezTo>
                <a:cubicBezTo>
                  <a:pt x="237983" y="2483206"/>
                  <a:pt x="201814" y="2482467"/>
                  <a:pt x="166383" y="2477300"/>
                </a:cubicBezTo>
                <a:cubicBezTo>
                  <a:pt x="115082" y="2469919"/>
                  <a:pt x="75961" y="2496861"/>
                  <a:pt x="57138" y="2534876"/>
                </a:cubicBezTo>
                <a:cubicBezTo>
                  <a:pt x="29827" y="2589867"/>
                  <a:pt x="6944" y="2650764"/>
                  <a:pt x="1039" y="2710923"/>
                </a:cubicBezTo>
                <a:cubicBezTo>
                  <a:pt x="-6342" y="2785844"/>
                  <a:pt x="25398" y="2851908"/>
                  <a:pt x="102903" y="2881803"/>
                </a:cubicBezTo>
                <a:cubicBezTo>
                  <a:pt x="130583" y="2892506"/>
                  <a:pt x="160847" y="2897304"/>
                  <a:pt x="190373" y="2901364"/>
                </a:cubicBezTo>
                <a:cubicBezTo>
                  <a:pt x="286700" y="2913912"/>
                  <a:pt x="398160" y="2832716"/>
                  <a:pt x="416244" y="2737496"/>
                </a:cubicBezTo>
                <a:cubicBezTo>
                  <a:pt x="426209" y="2684350"/>
                  <a:pt x="388933" y="2611643"/>
                  <a:pt x="340585" y="2593558"/>
                </a:cubicBezTo>
                <a:close/>
                <a:moveTo>
                  <a:pt x="220268" y="2800607"/>
                </a:moveTo>
                <a:cubicBezTo>
                  <a:pt x="216946" y="2796547"/>
                  <a:pt x="213624" y="2792857"/>
                  <a:pt x="210303" y="2788797"/>
                </a:cubicBezTo>
                <a:cubicBezTo>
                  <a:pt x="221375" y="2780677"/>
                  <a:pt x="232078" y="2772189"/>
                  <a:pt x="243150" y="2764069"/>
                </a:cubicBezTo>
                <a:cubicBezTo>
                  <a:pt x="246102" y="2767391"/>
                  <a:pt x="249424" y="2770712"/>
                  <a:pt x="252377" y="2774403"/>
                </a:cubicBezTo>
                <a:cubicBezTo>
                  <a:pt x="241674" y="2782892"/>
                  <a:pt x="230971" y="2791749"/>
                  <a:pt x="220268" y="2800607"/>
                </a:cubicBezTo>
                <a:close/>
                <a:moveTo>
                  <a:pt x="1160662" y="480254"/>
                </a:moveTo>
                <a:cubicBezTo>
                  <a:pt x="1245179" y="470289"/>
                  <a:pt x="1320101" y="401642"/>
                  <a:pt x="1336709" y="315648"/>
                </a:cubicBezTo>
                <a:cubicBezTo>
                  <a:pt x="1343721" y="279479"/>
                  <a:pt x="1345567" y="242203"/>
                  <a:pt x="1351103" y="193117"/>
                </a:cubicBezTo>
                <a:cubicBezTo>
                  <a:pt x="1351472" y="161746"/>
                  <a:pt x="1321577" y="103063"/>
                  <a:pt x="1283932" y="73907"/>
                </a:cubicBezTo>
                <a:cubicBezTo>
                  <a:pt x="1260311" y="55453"/>
                  <a:pt x="1236690" y="37368"/>
                  <a:pt x="1213439" y="18546"/>
                </a:cubicBezTo>
                <a:cubicBezTo>
                  <a:pt x="1183544" y="-5813"/>
                  <a:pt x="1163614" y="-6920"/>
                  <a:pt x="1134088" y="19653"/>
                </a:cubicBezTo>
                <a:cubicBezTo>
                  <a:pt x="1120802" y="31463"/>
                  <a:pt x="1109361" y="47333"/>
                  <a:pt x="1101610" y="63204"/>
                </a:cubicBezTo>
                <a:cubicBezTo>
                  <a:pt x="1070239" y="127053"/>
                  <a:pt x="1047357" y="192748"/>
                  <a:pt x="1030748" y="262502"/>
                </a:cubicBezTo>
                <a:cubicBezTo>
                  <a:pt x="1019676" y="308636"/>
                  <a:pt x="1022998" y="349234"/>
                  <a:pt x="1038499" y="390201"/>
                </a:cubicBezTo>
                <a:cubicBezTo>
                  <a:pt x="1057322" y="438918"/>
                  <a:pt x="1122647" y="484683"/>
                  <a:pt x="1160662" y="480254"/>
                </a:cubicBezTo>
                <a:close/>
                <a:moveTo>
                  <a:pt x="1204212" y="200867"/>
                </a:moveTo>
                <a:cubicBezTo>
                  <a:pt x="1221189" y="260288"/>
                  <a:pt x="1215653" y="276527"/>
                  <a:pt x="1162138" y="330411"/>
                </a:cubicBezTo>
                <a:cubicBezTo>
                  <a:pt x="1156971" y="279479"/>
                  <a:pt x="1176163" y="241096"/>
                  <a:pt x="1204212" y="200867"/>
                </a:cubicBezTo>
                <a:close/>
                <a:moveTo>
                  <a:pt x="1380997" y="3254934"/>
                </a:moveTo>
                <a:cubicBezTo>
                  <a:pt x="1375092" y="3301806"/>
                  <a:pt x="1365865" y="3350893"/>
                  <a:pt x="1323791" y="3383371"/>
                </a:cubicBezTo>
                <a:cubicBezTo>
                  <a:pt x="1309397" y="3394812"/>
                  <a:pt x="1295373" y="3406992"/>
                  <a:pt x="1281348" y="3418802"/>
                </a:cubicBezTo>
                <a:cubicBezTo>
                  <a:pt x="1206796" y="3481544"/>
                  <a:pt x="1175794" y="3482282"/>
                  <a:pt x="1103087" y="3422862"/>
                </a:cubicBezTo>
                <a:cubicBezTo>
                  <a:pt x="1045880" y="3375990"/>
                  <a:pt x="1036285" y="3258256"/>
                  <a:pt x="1087216" y="3205478"/>
                </a:cubicBezTo>
                <a:cubicBezTo>
                  <a:pt x="1098658" y="3193668"/>
                  <a:pt x="1117480" y="3189608"/>
                  <a:pt x="1134088" y="3181120"/>
                </a:cubicBezTo>
                <a:cubicBezTo>
                  <a:pt x="1139625" y="3156023"/>
                  <a:pt x="1144423" y="3133879"/>
                  <a:pt x="1150328" y="3107675"/>
                </a:cubicBezTo>
                <a:cubicBezTo>
                  <a:pt x="1167674" y="3109520"/>
                  <a:pt x="1185390" y="3106567"/>
                  <a:pt x="1197938" y="3113211"/>
                </a:cubicBezTo>
                <a:cubicBezTo>
                  <a:pt x="1236690" y="3133879"/>
                  <a:pt x="1276550" y="3146796"/>
                  <a:pt x="1319732" y="3154547"/>
                </a:cubicBezTo>
                <a:cubicBezTo>
                  <a:pt x="1360698" y="3161928"/>
                  <a:pt x="1387641" y="3204371"/>
                  <a:pt x="1380997" y="3254934"/>
                </a:cubicBezTo>
                <a:close/>
                <a:moveTo>
                  <a:pt x="1613512" y="1850986"/>
                </a:moveTo>
                <a:cubicBezTo>
                  <a:pt x="1590999" y="1859106"/>
                  <a:pt x="1564795" y="1862796"/>
                  <a:pt x="1547080" y="1876821"/>
                </a:cubicBezTo>
                <a:cubicBezTo>
                  <a:pt x="1513125" y="1904132"/>
                  <a:pt x="1478432" y="1933658"/>
                  <a:pt x="1454812" y="1969458"/>
                </a:cubicBezTo>
                <a:cubicBezTo>
                  <a:pt x="1419381" y="2023712"/>
                  <a:pt x="1415690" y="2118194"/>
                  <a:pt x="1478801" y="2171340"/>
                </a:cubicBezTo>
                <a:cubicBezTo>
                  <a:pt x="1523090" y="2208616"/>
                  <a:pt x="1569593" y="2195330"/>
                  <a:pt x="1617572" y="2186841"/>
                </a:cubicBezTo>
                <a:cubicBezTo>
                  <a:pt x="1666659" y="2178352"/>
                  <a:pt x="1705780" y="2150303"/>
                  <a:pt x="1730877" y="2111920"/>
                </a:cubicBezTo>
                <a:cubicBezTo>
                  <a:pt x="1755236" y="2074643"/>
                  <a:pt x="1772951" y="2028878"/>
                  <a:pt x="1778856" y="1984959"/>
                </a:cubicBezTo>
                <a:cubicBezTo>
                  <a:pt x="1786976" y="1926277"/>
                  <a:pt x="1696923" y="1860582"/>
                  <a:pt x="1613512" y="1850986"/>
                </a:cubicBezTo>
                <a:close/>
                <a:moveTo>
                  <a:pt x="1572176" y="2087561"/>
                </a:moveTo>
                <a:cubicBezTo>
                  <a:pt x="1585463" y="2000460"/>
                  <a:pt x="1594690" y="1988650"/>
                  <a:pt x="1658170" y="1978316"/>
                </a:cubicBezTo>
                <a:cubicBezTo>
                  <a:pt x="1643776" y="2027033"/>
                  <a:pt x="1622370" y="2064678"/>
                  <a:pt x="1572176" y="2087561"/>
                </a:cubicBezTo>
                <a:close/>
                <a:moveTo>
                  <a:pt x="1843813" y="1007658"/>
                </a:moveTo>
                <a:cubicBezTo>
                  <a:pt x="1821300" y="1044565"/>
                  <a:pt x="1800632" y="1082948"/>
                  <a:pt x="1774059" y="1116903"/>
                </a:cubicBezTo>
                <a:cubicBezTo>
                  <a:pt x="1750807" y="1146798"/>
                  <a:pt x="1718329" y="1165620"/>
                  <a:pt x="1678469" y="1166727"/>
                </a:cubicBezTo>
                <a:cubicBezTo>
                  <a:pt x="1660015" y="1167096"/>
                  <a:pt x="1641193" y="1166727"/>
                  <a:pt x="1623108" y="1168573"/>
                </a:cubicBezTo>
                <a:cubicBezTo>
                  <a:pt x="1576974" y="1173371"/>
                  <a:pt x="1545972" y="1161191"/>
                  <a:pt x="1528626" y="1120594"/>
                </a:cubicBezTo>
                <a:cubicBezTo>
                  <a:pt x="1508696" y="1072983"/>
                  <a:pt x="1501684" y="1025004"/>
                  <a:pt x="1527888" y="974072"/>
                </a:cubicBezTo>
                <a:cubicBezTo>
                  <a:pt x="1560735" y="910592"/>
                  <a:pt x="1602809" y="865565"/>
                  <a:pt x="1681052" y="862981"/>
                </a:cubicBezTo>
                <a:cubicBezTo>
                  <a:pt x="1678838" y="870732"/>
                  <a:pt x="1676993" y="877375"/>
                  <a:pt x="1673671" y="889924"/>
                </a:cubicBezTo>
                <a:cubicBezTo>
                  <a:pt x="1737889" y="870732"/>
                  <a:pt x="1777749" y="918711"/>
                  <a:pt x="1826098" y="941963"/>
                </a:cubicBezTo>
                <a:cubicBezTo>
                  <a:pt x="1849349" y="953773"/>
                  <a:pt x="1860790" y="979977"/>
                  <a:pt x="1843813" y="1007658"/>
                </a:cubicBezTo>
                <a:close/>
                <a:moveTo>
                  <a:pt x="559075" y="1265269"/>
                </a:moveTo>
                <a:cubicBezTo>
                  <a:pt x="552801" y="1289628"/>
                  <a:pt x="548372" y="1314356"/>
                  <a:pt x="542467" y="1339084"/>
                </a:cubicBezTo>
                <a:cubicBezTo>
                  <a:pt x="529180" y="1395183"/>
                  <a:pt x="474189" y="1436888"/>
                  <a:pt x="409232" y="1441317"/>
                </a:cubicBezTo>
                <a:cubicBezTo>
                  <a:pt x="354240" y="1445007"/>
                  <a:pt x="284486" y="1404779"/>
                  <a:pt x="272676" y="1354585"/>
                </a:cubicBezTo>
                <a:cubicBezTo>
                  <a:pt x="261234" y="1306236"/>
                  <a:pt x="271568" y="1258995"/>
                  <a:pt x="304416" y="1218766"/>
                </a:cubicBezTo>
                <a:cubicBezTo>
                  <a:pt x="318441" y="1201420"/>
                  <a:pt x="330989" y="1182967"/>
                  <a:pt x="345752" y="1162668"/>
                </a:cubicBezTo>
                <a:cubicBezTo>
                  <a:pt x="378230" y="1156024"/>
                  <a:pt x="408863" y="1149750"/>
                  <a:pt x="433222" y="1144952"/>
                </a:cubicBezTo>
                <a:cubicBezTo>
                  <a:pt x="467176" y="1163406"/>
                  <a:pt x="496333" y="1180383"/>
                  <a:pt x="526966" y="1195515"/>
                </a:cubicBezTo>
                <a:cubicBezTo>
                  <a:pt x="562766" y="1213230"/>
                  <a:pt x="569409" y="1225779"/>
                  <a:pt x="559075" y="1265269"/>
                </a:cubicBezTo>
                <a:close/>
                <a:moveTo>
                  <a:pt x="2921502" y="320077"/>
                </a:moveTo>
                <a:cubicBezTo>
                  <a:pt x="2972065" y="430430"/>
                  <a:pt x="2893452" y="545211"/>
                  <a:pt x="2771290" y="540782"/>
                </a:cubicBezTo>
                <a:cubicBezTo>
                  <a:pt x="2736966" y="539675"/>
                  <a:pt x="2716667" y="516054"/>
                  <a:pt x="2703750" y="488743"/>
                </a:cubicBezTo>
                <a:cubicBezTo>
                  <a:pt x="2676807" y="431906"/>
                  <a:pt x="2701166" y="340745"/>
                  <a:pt x="2750253" y="294611"/>
                </a:cubicBezTo>
                <a:cubicBezTo>
                  <a:pt x="2780147" y="266562"/>
                  <a:pt x="2806352" y="234822"/>
                  <a:pt x="2837723" y="201236"/>
                </a:cubicBezTo>
                <a:cubicBezTo>
                  <a:pt x="2885702" y="230762"/>
                  <a:pt x="2922609" y="253644"/>
                  <a:pt x="2964683" y="279479"/>
                </a:cubicBezTo>
                <a:cubicBezTo>
                  <a:pt x="2948444" y="294611"/>
                  <a:pt x="2934788" y="307529"/>
                  <a:pt x="2921502" y="320077"/>
                </a:cubicBezTo>
                <a:close/>
                <a:moveTo>
                  <a:pt x="316226" y="3786397"/>
                </a:moveTo>
                <a:cubicBezTo>
                  <a:pt x="320655" y="3825519"/>
                  <a:pt x="309583" y="3867593"/>
                  <a:pt x="298511" y="3906714"/>
                </a:cubicBezTo>
                <a:cubicBezTo>
                  <a:pt x="284855" y="3956170"/>
                  <a:pt x="236138" y="3962444"/>
                  <a:pt x="198861" y="3979791"/>
                </a:cubicBezTo>
                <a:cubicBezTo>
                  <a:pt x="144977" y="3960599"/>
                  <a:pt x="129476" y="3928490"/>
                  <a:pt x="132059" y="3870915"/>
                </a:cubicBezTo>
                <a:cubicBezTo>
                  <a:pt x="134643" y="3815185"/>
                  <a:pt x="155311" y="3780492"/>
                  <a:pt x="198123" y="3754288"/>
                </a:cubicBezTo>
                <a:cubicBezTo>
                  <a:pt x="194802" y="3738787"/>
                  <a:pt x="192218" y="3725500"/>
                  <a:pt x="189265" y="3712583"/>
                </a:cubicBezTo>
                <a:cubicBezTo>
                  <a:pt x="230601" y="3698558"/>
                  <a:pt x="311059" y="3740632"/>
                  <a:pt x="316226" y="37863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7"/>
          <p:cNvSpPr/>
          <p:nvPr/>
        </p:nvSpPr>
        <p:spPr>
          <a:xfrm rot="3254767">
            <a:off x="8441289" y="8187200"/>
            <a:ext cx="975570" cy="2610387"/>
          </a:xfrm>
          <a:custGeom>
            <a:avLst/>
            <a:gdLst/>
            <a:ahLst/>
            <a:cxnLst/>
            <a:rect l="l" t="t" r="r" b="b"/>
            <a:pathLst>
              <a:path w="974411" h="2607285" extrusionOk="0">
                <a:moveTo>
                  <a:pt x="262018" y="2607285"/>
                </a:moveTo>
                <a:cubicBezTo>
                  <a:pt x="221341" y="2563186"/>
                  <a:pt x="222992" y="2530464"/>
                  <a:pt x="266672" y="2482551"/>
                </a:cubicBezTo>
                <a:cubicBezTo>
                  <a:pt x="277505" y="2471046"/>
                  <a:pt x="287668" y="2458928"/>
                  <a:pt x="297112" y="2446257"/>
                </a:cubicBezTo>
                <a:cubicBezTo>
                  <a:pt x="332356" y="2397234"/>
                  <a:pt x="368560" y="2349652"/>
                  <a:pt x="411189" y="2305973"/>
                </a:cubicBezTo>
                <a:cubicBezTo>
                  <a:pt x="448534" y="2267637"/>
                  <a:pt x="476303" y="2219845"/>
                  <a:pt x="507253" y="2175535"/>
                </a:cubicBezTo>
                <a:cubicBezTo>
                  <a:pt x="537544" y="2132336"/>
                  <a:pt x="566783" y="2088477"/>
                  <a:pt x="596113" y="2044587"/>
                </a:cubicBezTo>
                <a:cubicBezTo>
                  <a:pt x="634269" y="1987549"/>
                  <a:pt x="671584" y="1929760"/>
                  <a:pt x="710190" y="1872872"/>
                </a:cubicBezTo>
                <a:cubicBezTo>
                  <a:pt x="773592" y="1779269"/>
                  <a:pt x="822675" y="1677741"/>
                  <a:pt x="864944" y="1573811"/>
                </a:cubicBezTo>
                <a:cubicBezTo>
                  <a:pt x="891692" y="1508037"/>
                  <a:pt x="910845" y="1437159"/>
                  <a:pt x="914267" y="1365351"/>
                </a:cubicBezTo>
                <a:cubicBezTo>
                  <a:pt x="915708" y="1335331"/>
                  <a:pt x="916729" y="1300207"/>
                  <a:pt x="895865" y="1273219"/>
                </a:cubicBezTo>
                <a:cubicBezTo>
                  <a:pt x="839066" y="1272949"/>
                  <a:pt x="797369" y="1307592"/>
                  <a:pt x="753449" y="1332329"/>
                </a:cubicBezTo>
                <a:cubicBezTo>
                  <a:pt x="733876" y="1343346"/>
                  <a:pt x="725530" y="1375948"/>
                  <a:pt x="714423" y="1399814"/>
                </a:cubicBezTo>
                <a:cubicBezTo>
                  <a:pt x="693258" y="1444844"/>
                  <a:pt x="674946" y="1491435"/>
                  <a:pt x="653121" y="1536225"/>
                </a:cubicBezTo>
                <a:cubicBezTo>
                  <a:pt x="629345" y="1585008"/>
                  <a:pt x="603798" y="1632981"/>
                  <a:pt x="577381" y="1680322"/>
                </a:cubicBezTo>
                <a:cubicBezTo>
                  <a:pt x="552194" y="1725593"/>
                  <a:pt x="529739" y="1773625"/>
                  <a:pt x="497437" y="1813432"/>
                </a:cubicBezTo>
                <a:cubicBezTo>
                  <a:pt x="445352" y="1877645"/>
                  <a:pt x="403233" y="1950294"/>
                  <a:pt x="339290" y="2004840"/>
                </a:cubicBezTo>
                <a:cubicBezTo>
                  <a:pt x="321278" y="2020151"/>
                  <a:pt x="305608" y="2034050"/>
                  <a:pt x="278500" y="2032159"/>
                </a:cubicBezTo>
                <a:cubicBezTo>
                  <a:pt x="248810" y="2030117"/>
                  <a:pt x="239473" y="2027836"/>
                  <a:pt x="234010" y="1998716"/>
                </a:cubicBezTo>
                <a:cubicBezTo>
                  <a:pt x="229837" y="1975901"/>
                  <a:pt x="229206" y="1952395"/>
                  <a:pt x="228006" y="1929130"/>
                </a:cubicBezTo>
                <a:cubicBezTo>
                  <a:pt x="222002" y="1821447"/>
                  <a:pt x="243616" y="1718988"/>
                  <a:pt x="298763" y="1626736"/>
                </a:cubicBezTo>
                <a:cubicBezTo>
                  <a:pt x="324611" y="1583537"/>
                  <a:pt x="362286" y="1546372"/>
                  <a:pt x="399031" y="1511069"/>
                </a:cubicBezTo>
                <a:cubicBezTo>
                  <a:pt x="445112" y="1466759"/>
                  <a:pt x="494945" y="1426172"/>
                  <a:pt x="544719" y="1385885"/>
                </a:cubicBezTo>
                <a:cubicBezTo>
                  <a:pt x="572577" y="1363309"/>
                  <a:pt x="603948" y="1345087"/>
                  <a:pt x="633008" y="1323923"/>
                </a:cubicBezTo>
                <a:cubicBezTo>
                  <a:pt x="662638" y="1302308"/>
                  <a:pt x="686444" y="1278532"/>
                  <a:pt x="702295" y="1241728"/>
                </a:cubicBezTo>
                <a:cubicBezTo>
                  <a:pt x="729313" y="1178865"/>
                  <a:pt x="745133" y="1114202"/>
                  <a:pt x="754800" y="1047617"/>
                </a:cubicBezTo>
                <a:cubicBezTo>
                  <a:pt x="763986" y="984425"/>
                  <a:pt x="763446" y="921142"/>
                  <a:pt x="742101" y="859661"/>
                </a:cubicBezTo>
                <a:cubicBezTo>
                  <a:pt x="740006" y="854159"/>
                  <a:pt x="737350" y="848888"/>
                  <a:pt x="734176" y="843930"/>
                </a:cubicBezTo>
                <a:cubicBezTo>
                  <a:pt x="732705" y="841529"/>
                  <a:pt x="729943" y="839968"/>
                  <a:pt x="724359" y="834924"/>
                </a:cubicBezTo>
                <a:cubicBezTo>
                  <a:pt x="704576" y="865545"/>
                  <a:pt x="686054" y="896225"/>
                  <a:pt x="665550" y="925525"/>
                </a:cubicBezTo>
                <a:cubicBezTo>
                  <a:pt x="601757" y="1016696"/>
                  <a:pt x="544719" y="1112551"/>
                  <a:pt x="471169" y="1196938"/>
                </a:cubicBezTo>
                <a:cubicBezTo>
                  <a:pt x="420135" y="1255507"/>
                  <a:pt x="373904" y="1318369"/>
                  <a:pt x="323530" y="1377569"/>
                </a:cubicBezTo>
                <a:cubicBezTo>
                  <a:pt x="268293" y="1442412"/>
                  <a:pt x="211765" y="1506085"/>
                  <a:pt x="141007" y="1555108"/>
                </a:cubicBezTo>
                <a:cubicBezTo>
                  <a:pt x="132541" y="1560962"/>
                  <a:pt x="124496" y="1567717"/>
                  <a:pt x="115310" y="1572070"/>
                </a:cubicBezTo>
                <a:cubicBezTo>
                  <a:pt x="62955" y="1596926"/>
                  <a:pt x="21617" y="1571229"/>
                  <a:pt x="8918" y="1513861"/>
                </a:cubicBezTo>
                <a:cubicBezTo>
                  <a:pt x="-6272" y="1445715"/>
                  <a:pt x="-538" y="1379430"/>
                  <a:pt x="14712" y="1313356"/>
                </a:cubicBezTo>
                <a:cubicBezTo>
                  <a:pt x="23069" y="1277845"/>
                  <a:pt x="34748" y="1243199"/>
                  <a:pt x="49596" y="1209876"/>
                </a:cubicBezTo>
                <a:cubicBezTo>
                  <a:pt x="68628" y="1166887"/>
                  <a:pt x="88382" y="1123388"/>
                  <a:pt x="114409" y="1084542"/>
                </a:cubicBezTo>
                <a:cubicBezTo>
                  <a:pt x="148992" y="1032937"/>
                  <a:pt x="191081" y="986436"/>
                  <a:pt x="227886" y="936242"/>
                </a:cubicBezTo>
                <a:cubicBezTo>
                  <a:pt x="270724" y="877793"/>
                  <a:pt x="334037" y="844711"/>
                  <a:pt x="389844" y="802532"/>
                </a:cubicBezTo>
                <a:cubicBezTo>
                  <a:pt x="402693" y="792806"/>
                  <a:pt x="423737" y="794487"/>
                  <a:pt x="440308" y="788813"/>
                </a:cubicBezTo>
                <a:cubicBezTo>
                  <a:pt x="452046" y="784791"/>
                  <a:pt x="462463" y="777015"/>
                  <a:pt x="473721" y="771372"/>
                </a:cubicBezTo>
                <a:cubicBezTo>
                  <a:pt x="486750" y="764857"/>
                  <a:pt x="499688" y="754470"/>
                  <a:pt x="513257" y="753359"/>
                </a:cubicBezTo>
                <a:cubicBezTo>
                  <a:pt x="568284" y="749006"/>
                  <a:pt x="623822" y="743873"/>
                  <a:pt x="678368" y="765097"/>
                </a:cubicBezTo>
                <a:cubicBezTo>
                  <a:pt x="721237" y="707188"/>
                  <a:pt x="751738" y="642645"/>
                  <a:pt x="778276" y="576601"/>
                </a:cubicBezTo>
                <a:cubicBezTo>
                  <a:pt x="808296" y="501700"/>
                  <a:pt x="838526" y="426500"/>
                  <a:pt x="861311" y="349138"/>
                </a:cubicBezTo>
                <a:cubicBezTo>
                  <a:pt x="881695" y="280091"/>
                  <a:pt x="892562" y="208253"/>
                  <a:pt x="875961" y="135154"/>
                </a:cubicBezTo>
                <a:cubicBezTo>
                  <a:pt x="865454" y="88262"/>
                  <a:pt x="831471" y="61274"/>
                  <a:pt x="781728" y="64186"/>
                </a:cubicBezTo>
                <a:cubicBezTo>
                  <a:pt x="731384" y="67188"/>
                  <a:pt x="689386" y="90934"/>
                  <a:pt x="647718" y="115971"/>
                </a:cubicBezTo>
                <a:cubicBezTo>
                  <a:pt x="556997" y="170458"/>
                  <a:pt x="485399" y="245928"/>
                  <a:pt x="421216" y="328274"/>
                </a:cubicBezTo>
                <a:cubicBezTo>
                  <a:pt x="377236" y="384712"/>
                  <a:pt x="336408" y="443821"/>
                  <a:pt x="297442" y="503832"/>
                </a:cubicBezTo>
                <a:cubicBezTo>
                  <a:pt x="277059" y="535203"/>
                  <a:pt x="263760" y="571167"/>
                  <a:pt x="246888" y="605900"/>
                </a:cubicBezTo>
                <a:lnTo>
                  <a:pt x="201288" y="600977"/>
                </a:lnTo>
                <a:cubicBezTo>
                  <a:pt x="193482" y="577231"/>
                  <a:pt x="191771" y="558949"/>
                  <a:pt x="199667" y="533131"/>
                </a:cubicBezTo>
                <a:cubicBezTo>
                  <a:pt x="223893" y="453788"/>
                  <a:pt x="277179" y="392937"/>
                  <a:pt x="321008" y="326773"/>
                </a:cubicBezTo>
                <a:cubicBezTo>
                  <a:pt x="360940" y="266978"/>
                  <a:pt x="407154" y="211626"/>
                  <a:pt x="458861" y="161662"/>
                </a:cubicBezTo>
                <a:cubicBezTo>
                  <a:pt x="514878" y="107265"/>
                  <a:pt x="572337" y="50827"/>
                  <a:pt x="646877" y="21858"/>
                </a:cubicBezTo>
                <a:cubicBezTo>
                  <a:pt x="673895" y="11411"/>
                  <a:pt x="701964" y="-717"/>
                  <a:pt x="734266" y="33"/>
                </a:cubicBezTo>
                <a:cubicBezTo>
                  <a:pt x="788663" y="1324"/>
                  <a:pt x="802112" y="363"/>
                  <a:pt x="834383" y="15434"/>
                </a:cubicBezTo>
                <a:cubicBezTo>
                  <a:pt x="840808" y="18436"/>
                  <a:pt x="849393" y="20507"/>
                  <a:pt x="852786" y="25700"/>
                </a:cubicBezTo>
                <a:cubicBezTo>
                  <a:pt x="880194" y="67188"/>
                  <a:pt x="918680" y="103303"/>
                  <a:pt x="929457" y="153226"/>
                </a:cubicBezTo>
                <a:cubicBezTo>
                  <a:pt x="941856" y="210835"/>
                  <a:pt x="945578" y="269224"/>
                  <a:pt x="932249" y="328574"/>
                </a:cubicBezTo>
                <a:cubicBezTo>
                  <a:pt x="904360" y="452887"/>
                  <a:pt x="857199" y="569906"/>
                  <a:pt x="803402" y="684523"/>
                </a:cubicBezTo>
                <a:cubicBezTo>
                  <a:pt x="784370" y="725140"/>
                  <a:pt x="760053" y="763296"/>
                  <a:pt x="737358" y="804184"/>
                </a:cubicBezTo>
                <a:cubicBezTo>
                  <a:pt x="746064" y="814721"/>
                  <a:pt x="753809" y="825198"/>
                  <a:pt x="762725" y="834684"/>
                </a:cubicBezTo>
                <a:cubicBezTo>
                  <a:pt x="798990" y="873110"/>
                  <a:pt x="811598" y="920452"/>
                  <a:pt x="815741" y="971366"/>
                </a:cubicBezTo>
                <a:cubicBezTo>
                  <a:pt x="822488" y="1049480"/>
                  <a:pt x="812394" y="1128132"/>
                  <a:pt x="786141" y="1202011"/>
                </a:cubicBezTo>
                <a:cubicBezTo>
                  <a:pt x="784007" y="1209046"/>
                  <a:pt x="782401" y="1216231"/>
                  <a:pt x="781338" y="1223505"/>
                </a:cubicBezTo>
                <a:cubicBezTo>
                  <a:pt x="781128" y="1224616"/>
                  <a:pt x="782448" y="1226027"/>
                  <a:pt x="784610" y="1230590"/>
                </a:cubicBezTo>
                <a:cubicBezTo>
                  <a:pt x="790523" y="1228659"/>
                  <a:pt x="796300" y="1226332"/>
                  <a:pt x="801902" y="1223625"/>
                </a:cubicBezTo>
                <a:cubicBezTo>
                  <a:pt x="838226" y="1203182"/>
                  <a:pt x="884997" y="1212998"/>
                  <a:pt x="918650" y="1238035"/>
                </a:cubicBezTo>
                <a:cubicBezTo>
                  <a:pt x="972146" y="1277812"/>
                  <a:pt x="979951" y="1329567"/>
                  <a:pt x="971516" y="1389517"/>
                </a:cubicBezTo>
                <a:cubicBezTo>
                  <a:pt x="966892" y="1422539"/>
                  <a:pt x="968664" y="1456582"/>
                  <a:pt x="961309" y="1488764"/>
                </a:cubicBezTo>
                <a:cubicBezTo>
                  <a:pt x="949631" y="1540098"/>
                  <a:pt x="934110" y="1590682"/>
                  <a:pt x="917779" y="1640786"/>
                </a:cubicBezTo>
                <a:cubicBezTo>
                  <a:pt x="890371" y="1724842"/>
                  <a:pt x="855277" y="1805146"/>
                  <a:pt x="806705" y="1879716"/>
                </a:cubicBezTo>
                <a:cubicBezTo>
                  <a:pt x="772752" y="1931831"/>
                  <a:pt x="744803" y="1987789"/>
                  <a:pt x="711571" y="2040474"/>
                </a:cubicBezTo>
                <a:cubicBezTo>
                  <a:pt x="684192" y="2083884"/>
                  <a:pt x="653932" y="2125552"/>
                  <a:pt x="623371" y="2166799"/>
                </a:cubicBezTo>
                <a:cubicBezTo>
                  <a:pt x="576300" y="2230232"/>
                  <a:pt x="541146" y="2301650"/>
                  <a:pt x="485789" y="2359649"/>
                </a:cubicBezTo>
                <a:cubicBezTo>
                  <a:pt x="461262" y="2385286"/>
                  <a:pt x="446433" y="2420080"/>
                  <a:pt x="426199" y="2450040"/>
                </a:cubicBezTo>
                <a:cubicBezTo>
                  <a:pt x="412270" y="2470724"/>
                  <a:pt x="396629" y="2490237"/>
                  <a:pt x="381709" y="2510080"/>
                </a:cubicBezTo>
                <a:cubicBezTo>
                  <a:pt x="359914" y="2539200"/>
                  <a:pt x="338060" y="2568289"/>
                  <a:pt x="315004" y="2599060"/>
                </a:cubicBezTo>
                <a:close/>
                <a:moveTo>
                  <a:pt x="653902" y="803763"/>
                </a:moveTo>
                <a:cubicBezTo>
                  <a:pt x="632107" y="803763"/>
                  <a:pt x="618598" y="801752"/>
                  <a:pt x="605870" y="804124"/>
                </a:cubicBezTo>
                <a:cubicBezTo>
                  <a:pt x="552374" y="814180"/>
                  <a:pt x="499598" y="826939"/>
                  <a:pt x="451716" y="854347"/>
                </a:cubicBezTo>
                <a:cubicBezTo>
                  <a:pt x="306298" y="937623"/>
                  <a:pt x="202248" y="1058665"/>
                  <a:pt x="129810" y="1208285"/>
                </a:cubicBezTo>
                <a:cubicBezTo>
                  <a:pt x="116961" y="1234793"/>
                  <a:pt x="106604" y="1262502"/>
                  <a:pt x="94746" y="1289340"/>
                </a:cubicBezTo>
                <a:cubicBezTo>
                  <a:pt x="65206" y="1356975"/>
                  <a:pt x="56951" y="1427102"/>
                  <a:pt x="66437" y="1505365"/>
                </a:cubicBezTo>
                <a:cubicBezTo>
                  <a:pt x="79706" y="1500502"/>
                  <a:pt x="91534" y="1498910"/>
                  <a:pt x="99729" y="1492606"/>
                </a:cubicBezTo>
                <a:cubicBezTo>
                  <a:pt x="118293" y="1478338"/>
                  <a:pt x="135828" y="1462779"/>
                  <a:pt x="152205" y="1446045"/>
                </a:cubicBezTo>
                <a:cubicBezTo>
                  <a:pt x="186668" y="1410861"/>
                  <a:pt x="221041" y="1375468"/>
                  <a:pt x="253643" y="1338573"/>
                </a:cubicBezTo>
                <a:cubicBezTo>
                  <a:pt x="303236" y="1282555"/>
                  <a:pt x="350218" y="1224196"/>
                  <a:pt x="400382" y="1168719"/>
                </a:cubicBezTo>
                <a:cubicBezTo>
                  <a:pt x="431542" y="1134225"/>
                  <a:pt x="462013" y="1099912"/>
                  <a:pt x="483327" y="1058184"/>
                </a:cubicBezTo>
                <a:cubicBezTo>
                  <a:pt x="489199" y="1046277"/>
                  <a:pt x="496999" y="1035424"/>
                  <a:pt x="506413" y="1026063"/>
                </a:cubicBezTo>
                <a:cubicBezTo>
                  <a:pt x="561590" y="973377"/>
                  <a:pt x="590950" y="903130"/>
                  <a:pt x="633098" y="841589"/>
                </a:cubicBezTo>
                <a:cubicBezTo>
                  <a:pt x="639492" y="832282"/>
                  <a:pt x="644115" y="821745"/>
                  <a:pt x="653902" y="803763"/>
                </a:cubicBezTo>
                <a:close/>
                <a:moveTo>
                  <a:pt x="305067" y="1899349"/>
                </a:moveTo>
                <a:cubicBezTo>
                  <a:pt x="343793" y="1860323"/>
                  <a:pt x="385221" y="1831384"/>
                  <a:pt x="407496" y="1791727"/>
                </a:cubicBezTo>
                <a:cubicBezTo>
                  <a:pt x="423977" y="1762397"/>
                  <a:pt x="443941" y="1736280"/>
                  <a:pt x="461533" y="1708181"/>
                </a:cubicBezTo>
                <a:cubicBezTo>
                  <a:pt x="499568" y="1647240"/>
                  <a:pt x="537364" y="1586149"/>
                  <a:pt x="573268" y="1523977"/>
                </a:cubicBezTo>
                <a:cubicBezTo>
                  <a:pt x="589479" y="1495938"/>
                  <a:pt x="600946" y="1465198"/>
                  <a:pt x="614576" y="1435688"/>
                </a:cubicBezTo>
                <a:cubicBezTo>
                  <a:pt x="599009" y="1438891"/>
                  <a:pt x="584533" y="1446056"/>
                  <a:pt x="572547" y="1456492"/>
                </a:cubicBezTo>
                <a:cubicBezTo>
                  <a:pt x="547210" y="1478527"/>
                  <a:pt x="523764" y="1502753"/>
                  <a:pt x="498007" y="1524247"/>
                </a:cubicBezTo>
                <a:cubicBezTo>
                  <a:pt x="440969" y="1571860"/>
                  <a:pt x="392036" y="1625686"/>
                  <a:pt x="356732" y="1691610"/>
                </a:cubicBezTo>
                <a:cubicBezTo>
                  <a:pt x="323050" y="1754262"/>
                  <a:pt x="303566" y="1819946"/>
                  <a:pt x="305067" y="189934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46B74C-14E7-4F4D-8248-BCFF0E83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085" y="1383292"/>
            <a:ext cx="7257143" cy="62299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6"/>
          <p:cNvSpPr txBox="1"/>
          <p:nvPr/>
        </p:nvSpPr>
        <p:spPr>
          <a:xfrm>
            <a:off x="515891" y="294042"/>
            <a:ext cx="7754100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模組</a:t>
            </a:r>
            <a:endParaRPr sz="6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2" name="Google Shape;592;p36"/>
          <p:cNvSpPr/>
          <p:nvPr/>
        </p:nvSpPr>
        <p:spPr>
          <a:xfrm rot="4655723">
            <a:off x="-2713850" y="7734672"/>
            <a:ext cx="5868240" cy="5109071"/>
          </a:xfrm>
          <a:custGeom>
            <a:avLst/>
            <a:gdLst/>
            <a:ahLst/>
            <a:cxnLst/>
            <a:rect l="l" t="t" r="r" b="b"/>
            <a:pathLst>
              <a:path w="5863167" h="5104654" extrusionOk="0">
                <a:moveTo>
                  <a:pt x="810" y="2826001"/>
                </a:moveTo>
                <a:cubicBezTo>
                  <a:pt x="-5453" y="2598934"/>
                  <a:pt x="24204" y="2379414"/>
                  <a:pt x="103213" y="2163591"/>
                </a:cubicBezTo>
                <a:cubicBezTo>
                  <a:pt x="143510" y="2053491"/>
                  <a:pt x="207578" y="1962181"/>
                  <a:pt x="261684" y="1862495"/>
                </a:cubicBezTo>
                <a:cubicBezTo>
                  <a:pt x="332770" y="1731794"/>
                  <a:pt x="438870" y="1636485"/>
                  <a:pt x="535915" y="1530837"/>
                </a:cubicBezTo>
                <a:cubicBezTo>
                  <a:pt x="558101" y="1506689"/>
                  <a:pt x="569723" y="1467600"/>
                  <a:pt x="617113" y="1482541"/>
                </a:cubicBezTo>
                <a:cubicBezTo>
                  <a:pt x="622546" y="1484201"/>
                  <a:pt x="636280" y="1459073"/>
                  <a:pt x="646468" y="1446621"/>
                </a:cubicBezTo>
                <a:cubicBezTo>
                  <a:pt x="676653" y="1409494"/>
                  <a:pt x="706159" y="1378705"/>
                  <a:pt x="759209" y="1364820"/>
                </a:cubicBezTo>
                <a:cubicBezTo>
                  <a:pt x="820183" y="1349199"/>
                  <a:pt x="870139" y="1302412"/>
                  <a:pt x="928698" y="1273736"/>
                </a:cubicBezTo>
                <a:cubicBezTo>
                  <a:pt x="1092376" y="1193746"/>
                  <a:pt x="1179233" y="1159033"/>
                  <a:pt x="1353175" y="1156845"/>
                </a:cubicBezTo>
                <a:cubicBezTo>
                  <a:pt x="1385171" y="1156468"/>
                  <a:pt x="1388566" y="1085684"/>
                  <a:pt x="1432938" y="1128396"/>
                </a:cubicBezTo>
                <a:cubicBezTo>
                  <a:pt x="1579487" y="1057838"/>
                  <a:pt x="1748447" y="1089834"/>
                  <a:pt x="1897486" y="1023956"/>
                </a:cubicBezTo>
                <a:cubicBezTo>
                  <a:pt x="1990305" y="982904"/>
                  <a:pt x="2091500" y="961095"/>
                  <a:pt x="2187790" y="927439"/>
                </a:cubicBezTo>
                <a:cubicBezTo>
                  <a:pt x="2226578" y="913856"/>
                  <a:pt x="2262725" y="892273"/>
                  <a:pt x="2299399" y="873181"/>
                </a:cubicBezTo>
                <a:cubicBezTo>
                  <a:pt x="2332980" y="855674"/>
                  <a:pt x="2363920" y="830696"/>
                  <a:pt x="2399387" y="819754"/>
                </a:cubicBezTo>
                <a:cubicBezTo>
                  <a:pt x="2437118" y="808284"/>
                  <a:pt x="2469492" y="795380"/>
                  <a:pt x="2491980" y="762101"/>
                </a:cubicBezTo>
                <a:cubicBezTo>
                  <a:pt x="2497640" y="753800"/>
                  <a:pt x="2506318" y="741952"/>
                  <a:pt x="2514090" y="741499"/>
                </a:cubicBezTo>
                <a:cubicBezTo>
                  <a:pt x="2604268" y="736896"/>
                  <a:pt x="2652790" y="659622"/>
                  <a:pt x="2722065" y="619552"/>
                </a:cubicBezTo>
                <a:cubicBezTo>
                  <a:pt x="2794056" y="577821"/>
                  <a:pt x="2851257" y="510735"/>
                  <a:pt x="2915626" y="455496"/>
                </a:cubicBezTo>
                <a:cubicBezTo>
                  <a:pt x="2992975" y="389165"/>
                  <a:pt x="3064740" y="313702"/>
                  <a:pt x="3150164" y="260124"/>
                </a:cubicBezTo>
                <a:cubicBezTo>
                  <a:pt x="3282525" y="177115"/>
                  <a:pt x="3431036" y="123386"/>
                  <a:pt x="3572302" y="56752"/>
                </a:cubicBezTo>
                <a:cubicBezTo>
                  <a:pt x="3678930" y="6419"/>
                  <a:pt x="3783597" y="1665"/>
                  <a:pt x="3892413" y="2646"/>
                </a:cubicBezTo>
                <a:cubicBezTo>
                  <a:pt x="4035340" y="3928"/>
                  <a:pt x="4178190" y="-1580"/>
                  <a:pt x="4320890" y="457"/>
                </a:cubicBezTo>
                <a:cubicBezTo>
                  <a:pt x="4461627" y="2570"/>
                  <a:pt x="4592555" y="39471"/>
                  <a:pt x="4691184" y="151382"/>
                </a:cubicBezTo>
                <a:cubicBezTo>
                  <a:pt x="4729746" y="195226"/>
                  <a:pt x="4772005" y="235749"/>
                  <a:pt x="4812981" y="277405"/>
                </a:cubicBezTo>
                <a:cubicBezTo>
                  <a:pt x="4817743" y="282246"/>
                  <a:pt x="4823704" y="285737"/>
                  <a:pt x="4830262" y="287517"/>
                </a:cubicBezTo>
                <a:cubicBezTo>
                  <a:pt x="4998845" y="329247"/>
                  <a:pt x="5100116" y="462061"/>
                  <a:pt x="5215649" y="574274"/>
                </a:cubicBezTo>
                <a:cubicBezTo>
                  <a:pt x="5369064" y="723615"/>
                  <a:pt x="5489503" y="899895"/>
                  <a:pt x="5597942" y="1082213"/>
                </a:cubicBezTo>
                <a:cubicBezTo>
                  <a:pt x="5682008" y="1223403"/>
                  <a:pt x="5740566" y="1376517"/>
                  <a:pt x="5779581" y="1540195"/>
                </a:cubicBezTo>
                <a:cubicBezTo>
                  <a:pt x="5824692" y="1724406"/>
                  <a:pt x="5851783" y="1912565"/>
                  <a:pt x="5860476" y="2102013"/>
                </a:cubicBezTo>
                <a:cubicBezTo>
                  <a:pt x="5871192" y="2366132"/>
                  <a:pt x="5850591" y="2629874"/>
                  <a:pt x="5786372" y="2887352"/>
                </a:cubicBezTo>
                <a:cubicBezTo>
                  <a:pt x="5734303" y="3096232"/>
                  <a:pt x="5657105" y="3296962"/>
                  <a:pt x="5579303" y="3497919"/>
                </a:cubicBezTo>
                <a:cubicBezTo>
                  <a:pt x="5518963" y="3655772"/>
                  <a:pt x="5439969" y="3805852"/>
                  <a:pt x="5344011" y="3944959"/>
                </a:cubicBezTo>
                <a:cubicBezTo>
                  <a:pt x="5227195" y="4112486"/>
                  <a:pt x="5096268" y="4272542"/>
                  <a:pt x="4935004" y="4402942"/>
                </a:cubicBezTo>
                <a:cubicBezTo>
                  <a:pt x="4819546" y="4496289"/>
                  <a:pt x="4711107" y="4599899"/>
                  <a:pt x="4587876" y="4681322"/>
                </a:cubicBezTo>
                <a:cubicBezTo>
                  <a:pt x="4478984" y="4753390"/>
                  <a:pt x="4358923" y="4816476"/>
                  <a:pt x="4235089" y="4856245"/>
                </a:cubicBezTo>
                <a:cubicBezTo>
                  <a:pt x="4044772" y="4917898"/>
                  <a:pt x="3849475" y="4972231"/>
                  <a:pt x="3652367" y="4999246"/>
                </a:cubicBezTo>
                <a:cubicBezTo>
                  <a:pt x="3393002" y="5034714"/>
                  <a:pt x="3132506" y="5073275"/>
                  <a:pt x="2869066" y="5073200"/>
                </a:cubicBezTo>
                <a:cubicBezTo>
                  <a:pt x="2828165" y="5073200"/>
                  <a:pt x="2787340" y="5091311"/>
                  <a:pt x="2746213" y="5092443"/>
                </a:cubicBezTo>
                <a:cubicBezTo>
                  <a:pt x="2588572" y="5096744"/>
                  <a:pt x="2427837" y="5117044"/>
                  <a:pt x="2274119" y="5093424"/>
                </a:cubicBezTo>
                <a:cubicBezTo>
                  <a:pt x="2152776" y="5074860"/>
                  <a:pt x="2030375" y="5100970"/>
                  <a:pt x="1910314" y="5061956"/>
                </a:cubicBezTo>
                <a:cubicBezTo>
                  <a:pt x="1834852" y="5037204"/>
                  <a:pt x="1749353" y="5042788"/>
                  <a:pt x="1668834" y="5030262"/>
                </a:cubicBezTo>
                <a:cubicBezTo>
                  <a:pt x="1606955" y="5020527"/>
                  <a:pt x="1545981" y="5005661"/>
                  <a:pt x="1496252" y="4961742"/>
                </a:cubicBezTo>
                <a:cubicBezTo>
                  <a:pt x="1486819" y="4953516"/>
                  <a:pt x="1467123" y="4955252"/>
                  <a:pt x="1452106" y="4955252"/>
                </a:cubicBezTo>
                <a:cubicBezTo>
                  <a:pt x="1291824" y="4955252"/>
                  <a:pt x="1144143" y="4908088"/>
                  <a:pt x="998274" y="4845227"/>
                </a:cubicBezTo>
                <a:cubicBezTo>
                  <a:pt x="915718" y="4809609"/>
                  <a:pt x="825842" y="4791347"/>
                  <a:pt x="771057" y="4710602"/>
                </a:cubicBezTo>
                <a:cubicBezTo>
                  <a:pt x="556592" y="4614916"/>
                  <a:pt x="469735" y="4422109"/>
                  <a:pt x="388235" y="4220548"/>
                </a:cubicBezTo>
                <a:cubicBezTo>
                  <a:pt x="315565" y="4040947"/>
                  <a:pt x="219954" y="3870402"/>
                  <a:pt x="151283" y="3689443"/>
                </a:cubicBezTo>
                <a:cubicBezTo>
                  <a:pt x="84046" y="3512257"/>
                  <a:pt x="21638" y="3330996"/>
                  <a:pt x="15073" y="3137359"/>
                </a:cubicBezTo>
                <a:cubicBezTo>
                  <a:pt x="11224" y="3033598"/>
                  <a:pt x="5565" y="2929762"/>
                  <a:pt x="810" y="28260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6"/>
          <p:cNvSpPr/>
          <p:nvPr/>
        </p:nvSpPr>
        <p:spPr>
          <a:xfrm rot="-5339846">
            <a:off x="2054265" y="8416386"/>
            <a:ext cx="1982187" cy="2660888"/>
          </a:xfrm>
          <a:custGeom>
            <a:avLst/>
            <a:gdLst/>
            <a:ahLst/>
            <a:cxnLst/>
            <a:rect l="l" t="t" r="r" b="b"/>
            <a:pathLst>
              <a:path w="1981884" h="2660481" extrusionOk="0">
                <a:moveTo>
                  <a:pt x="1759833" y="1454497"/>
                </a:moveTo>
                <a:cubicBezTo>
                  <a:pt x="1724799" y="1436486"/>
                  <a:pt x="1689271" y="1418969"/>
                  <a:pt x="1654976" y="1401698"/>
                </a:cubicBezTo>
                <a:cubicBezTo>
                  <a:pt x="1617721" y="1416502"/>
                  <a:pt x="1602177" y="1454004"/>
                  <a:pt x="1574297" y="1478429"/>
                </a:cubicBezTo>
                <a:cubicBezTo>
                  <a:pt x="1537536" y="1510750"/>
                  <a:pt x="1518538" y="1558861"/>
                  <a:pt x="1520758" y="1613387"/>
                </a:cubicBezTo>
                <a:cubicBezTo>
                  <a:pt x="1523719" y="1694559"/>
                  <a:pt x="1574791" y="1741437"/>
                  <a:pt x="1663118" y="1716271"/>
                </a:cubicBezTo>
                <a:cubicBezTo>
                  <a:pt x="1723565" y="1699000"/>
                  <a:pt x="1764028" y="1662238"/>
                  <a:pt x="1787960" y="1604258"/>
                </a:cubicBezTo>
                <a:cubicBezTo>
                  <a:pt x="1808438" y="1554667"/>
                  <a:pt x="1793388" y="1510257"/>
                  <a:pt x="1773650" y="1465846"/>
                </a:cubicBezTo>
                <a:cubicBezTo>
                  <a:pt x="1771429" y="1461159"/>
                  <a:pt x="1765261" y="1457211"/>
                  <a:pt x="1759833" y="1454497"/>
                </a:cubicBezTo>
                <a:close/>
                <a:moveTo>
                  <a:pt x="1620681" y="1649656"/>
                </a:moveTo>
                <a:cubicBezTo>
                  <a:pt x="1632524" y="1587481"/>
                  <a:pt x="1636718" y="1532462"/>
                  <a:pt x="1698646" y="1495206"/>
                </a:cubicBezTo>
                <a:cubicBezTo>
                  <a:pt x="1690257" y="1556641"/>
                  <a:pt x="1682609" y="1610426"/>
                  <a:pt x="1620681" y="1649656"/>
                </a:cubicBezTo>
                <a:close/>
                <a:moveTo>
                  <a:pt x="227680" y="1733788"/>
                </a:moveTo>
                <a:cubicBezTo>
                  <a:pt x="200047" y="1723426"/>
                  <a:pt x="171674" y="1714544"/>
                  <a:pt x="143794" y="1705168"/>
                </a:cubicBezTo>
                <a:cubicBezTo>
                  <a:pt x="146015" y="1699740"/>
                  <a:pt x="146261" y="1695793"/>
                  <a:pt x="148235" y="1694312"/>
                </a:cubicBezTo>
                <a:cubicBezTo>
                  <a:pt x="159338" y="1686664"/>
                  <a:pt x="170934" y="1679756"/>
                  <a:pt x="182283" y="1672847"/>
                </a:cubicBezTo>
                <a:cubicBezTo>
                  <a:pt x="182530" y="1669147"/>
                  <a:pt x="183023" y="1665693"/>
                  <a:pt x="183270" y="1661992"/>
                </a:cubicBezTo>
                <a:cubicBezTo>
                  <a:pt x="159091" y="1660018"/>
                  <a:pt x="134912" y="1659524"/>
                  <a:pt x="111227" y="1656070"/>
                </a:cubicBezTo>
                <a:cubicBezTo>
                  <a:pt x="76932" y="1651136"/>
                  <a:pt x="50779" y="1669147"/>
                  <a:pt x="38197" y="1694559"/>
                </a:cubicBezTo>
                <a:cubicBezTo>
                  <a:pt x="19939" y="1731321"/>
                  <a:pt x="4642" y="1772030"/>
                  <a:pt x="695" y="1812246"/>
                </a:cubicBezTo>
                <a:cubicBezTo>
                  <a:pt x="-4240" y="1862331"/>
                  <a:pt x="16978" y="1906495"/>
                  <a:pt x="68790" y="1926479"/>
                </a:cubicBezTo>
                <a:cubicBezTo>
                  <a:pt x="87295" y="1933634"/>
                  <a:pt x="107526" y="1936842"/>
                  <a:pt x="127264" y="1939556"/>
                </a:cubicBezTo>
                <a:cubicBezTo>
                  <a:pt x="191659" y="1947944"/>
                  <a:pt x="266169" y="1893665"/>
                  <a:pt x="278259" y="1830010"/>
                </a:cubicBezTo>
                <a:cubicBezTo>
                  <a:pt x="284920" y="1794482"/>
                  <a:pt x="260001" y="1745878"/>
                  <a:pt x="227680" y="1733788"/>
                </a:cubicBezTo>
                <a:close/>
                <a:moveTo>
                  <a:pt x="147248" y="1872200"/>
                </a:moveTo>
                <a:cubicBezTo>
                  <a:pt x="145028" y="1869486"/>
                  <a:pt x="142807" y="1867019"/>
                  <a:pt x="140587" y="1864305"/>
                </a:cubicBezTo>
                <a:cubicBezTo>
                  <a:pt x="147989" y="1858877"/>
                  <a:pt x="155144" y="1853202"/>
                  <a:pt x="162545" y="1847775"/>
                </a:cubicBezTo>
                <a:cubicBezTo>
                  <a:pt x="164519" y="1849995"/>
                  <a:pt x="166740" y="1852215"/>
                  <a:pt x="168713" y="1854683"/>
                </a:cubicBezTo>
                <a:cubicBezTo>
                  <a:pt x="161558" y="1860357"/>
                  <a:pt x="154403" y="1866279"/>
                  <a:pt x="147248" y="1872200"/>
                </a:cubicBezTo>
                <a:close/>
                <a:moveTo>
                  <a:pt x="775900" y="321049"/>
                </a:moveTo>
                <a:cubicBezTo>
                  <a:pt x="832400" y="314388"/>
                  <a:pt x="882485" y="268497"/>
                  <a:pt x="893587" y="211010"/>
                </a:cubicBezTo>
                <a:cubicBezTo>
                  <a:pt x="898275" y="186831"/>
                  <a:pt x="899508" y="161912"/>
                  <a:pt x="903209" y="129098"/>
                </a:cubicBezTo>
                <a:cubicBezTo>
                  <a:pt x="903456" y="108127"/>
                  <a:pt x="883471" y="68898"/>
                  <a:pt x="858306" y="49406"/>
                </a:cubicBezTo>
                <a:cubicBezTo>
                  <a:pt x="842515" y="37070"/>
                  <a:pt x="826725" y="24981"/>
                  <a:pt x="811181" y="12398"/>
                </a:cubicBezTo>
                <a:cubicBezTo>
                  <a:pt x="791197" y="-3886"/>
                  <a:pt x="777874" y="-4626"/>
                  <a:pt x="758136" y="13138"/>
                </a:cubicBezTo>
                <a:cubicBezTo>
                  <a:pt x="749254" y="21033"/>
                  <a:pt x="741605" y="31642"/>
                  <a:pt x="736424" y="42251"/>
                </a:cubicBezTo>
                <a:cubicBezTo>
                  <a:pt x="715453" y="84935"/>
                  <a:pt x="700156" y="128851"/>
                  <a:pt x="689053" y="175482"/>
                </a:cubicBezTo>
                <a:cubicBezTo>
                  <a:pt x="681652" y="206323"/>
                  <a:pt x="683872" y="233462"/>
                  <a:pt x="694234" y="260849"/>
                </a:cubicBezTo>
                <a:cubicBezTo>
                  <a:pt x="706817" y="293416"/>
                  <a:pt x="750487" y="324010"/>
                  <a:pt x="775900" y="321049"/>
                </a:cubicBezTo>
                <a:close/>
                <a:moveTo>
                  <a:pt x="805013" y="134279"/>
                </a:moveTo>
                <a:cubicBezTo>
                  <a:pt x="816363" y="174002"/>
                  <a:pt x="812662" y="184858"/>
                  <a:pt x="776887" y="220879"/>
                </a:cubicBezTo>
                <a:cubicBezTo>
                  <a:pt x="773433" y="186831"/>
                  <a:pt x="786262" y="161172"/>
                  <a:pt x="805013" y="134279"/>
                </a:cubicBezTo>
                <a:close/>
                <a:moveTo>
                  <a:pt x="923194" y="2175917"/>
                </a:moveTo>
                <a:cubicBezTo>
                  <a:pt x="919246" y="2207251"/>
                  <a:pt x="913078" y="2240065"/>
                  <a:pt x="884952" y="2261777"/>
                </a:cubicBezTo>
                <a:cubicBezTo>
                  <a:pt x="875330" y="2269425"/>
                  <a:pt x="865954" y="2277567"/>
                  <a:pt x="856579" y="2285462"/>
                </a:cubicBezTo>
                <a:cubicBezTo>
                  <a:pt x="806740" y="2327405"/>
                  <a:pt x="786016" y="2327899"/>
                  <a:pt x="737411" y="2288176"/>
                </a:cubicBezTo>
                <a:cubicBezTo>
                  <a:pt x="699169" y="2256842"/>
                  <a:pt x="692754" y="2178137"/>
                  <a:pt x="726802" y="2142856"/>
                </a:cubicBezTo>
                <a:cubicBezTo>
                  <a:pt x="734450" y="2134961"/>
                  <a:pt x="747033" y="2132247"/>
                  <a:pt x="758136" y="2126572"/>
                </a:cubicBezTo>
                <a:cubicBezTo>
                  <a:pt x="761837" y="2109795"/>
                  <a:pt x="765044" y="2094992"/>
                  <a:pt x="768992" y="2077474"/>
                </a:cubicBezTo>
                <a:cubicBezTo>
                  <a:pt x="780588" y="2078708"/>
                  <a:pt x="792430" y="2076734"/>
                  <a:pt x="800819" y="2081175"/>
                </a:cubicBezTo>
                <a:cubicBezTo>
                  <a:pt x="826725" y="2094992"/>
                  <a:pt x="853371" y="2103627"/>
                  <a:pt x="882238" y="2108808"/>
                </a:cubicBezTo>
                <a:cubicBezTo>
                  <a:pt x="909624" y="2113743"/>
                  <a:pt x="927635" y="2142116"/>
                  <a:pt x="923194" y="2175917"/>
                </a:cubicBezTo>
                <a:close/>
                <a:moveTo>
                  <a:pt x="1078630" y="1237380"/>
                </a:moveTo>
                <a:cubicBezTo>
                  <a:pt x="1063580" y="1242808"/>
                  <a:pt x="1046062" y="1245276"/>
                  <a:pt x="1034220" y="1254651"/>
                </a:cubicBezTo>
                <a:cubicBezTo>
                  <a:pt x="1011521" y="1272909"/>
                  <a:pt x="988329" y="1292646"/>
                  <a:pt x="972539" y="1316579"/>
                </a:cubicBezTo>
                <a:cubicBezTo>
                  <a:pt x="948853" y="1352847"/>
                  <a:pt x="946386" y="1416008"/>
                  <a:pt x="988576" y="1451537"/>
                </a:cubicBezTo>
                <a:cubicBezTo>
                  <a:pt x="1018183" y="1476456"/>
                  <a:pt x="1049270" y="1467574"/>
                  <a:pt x="1081344" y="1461899"/>
                </a:cubicBezTo>
                <a:cubicBezTo>
                  <a:pt x="1114158" y="1456224"/>
                  <a:pt x="1140311" y="1437473"/>
                  <a:pt x="1157088" y="1411814"/>
                </a:cubicBezTo>
                <a:cubicBezTo>
                  <a:pt x="1173372" y="1386895"/>
                  <a:pt x="1185214" y="1356301"/>
                  <a:pt x="1189162" y="1326941"/>
                </a:cubicBezTo>
                <a:cubicBezTo>
                  <a:pt x="1194590" y="1287712"/>
                  <a:pt x="1134389" y="1243795"/>
                  <a:pt x="1078630" y="1237380"/>
                </a:cubicBezTo>
                <a:close/>
                <a:moveTo>
                  <a:pt x="1050997" y="1395530"/>
                </a:moveTo>
                <a:cubicBezTo>
                  <a:pt x="1059879" y="1337303"/>
                  <a:pt x="1066047" y="1329408"/>
                  <a:pt x="1108483" y="1322500"/>
                </a:cubicBezTo>
                <a:cubicBezTo>
                  <a:pt x="1098861" y="1355068"/>
                  <a:pt x="1084551" y="1380233"/>
                  <a:pt x="1050997" y="1395530"/>
                </a:cubicBezTo>
                <a:close/>
                <a:moveTo>
                  <a:pt x="1232585" y="673617"/>
                </a:moveTo>
                <a:cubicBezTo>
                  <a:pt x="1217535" y="698289"/>
                  <a:pt x="1203719" y="723949"/>
                  <a:pt x="1185955" y="746647"/>
                </a:cubicBezTo>
                <a:cubicBezTo>
                  <a:pt x="1170411" y="766632"/>
                  <a:pt x="1148699" y="779215"/>
                  <a:pt x="1122053" y="779955"/>
                </a:cubicBezTo>
                <a:cubicBezTo>
                  <a:pt x="1109717" y="780202"/>
                  <a:pt x="1097134" y="779955"/>
                  <a:pt x="1085045" y="781189"/>
                </a:cubicBezTo>
                <a:cubicBezTo>
                  <a:pt x="1054204" y="784396"/>
                  <a:pt x="1033479" y="776254"/>
                  <a:pt x="1021883" y="749114"/>
                </a:cubicBezTo>
                <a:cubicBezTo>
                  <a:pt x="1008560" y="717287"/>
                  <a:pt x="1003873" y="685213"/>
                  <a:pt x="1021390" y="651165"/>
                </a:cubicBezTo>
                <a:cubicBezTo>
                  <a:pt x="1043348" y="608729"/>
                  <a:pt x="1071475" y="578628"/>
                  <a:pt x="1123780" y="576901"/>
                </a:cubicBezTo>
                <a:cubicBezTo>
                  <a:pt x="1122300" y="582083"/>
                  <a:pt x="1121066" y="586524"/>
                  <a:pt x="1118846" y="594912"/>
                </a:cubicBezTo>
                <a:cubicBezTo>
                  <a:pt x="1161776" y="582083"/>
                  <a:pt x="1188422" y="614157"/>
                  <a:pt x="1220743" y="629700"/>
                </a:cubicBezTo>
                <a:cubicBezTo>
                  <a:pt x="1236286" y="637595"/>
                  <a:pt x="1243935" y="655113"/>
                  <a:pt x="1232585" y="673617"/>
                </a:cubicBezTo>
                <a:close/>
                <a:moveTo>
                  <a:pt x="373741" y="845830"/>
                </a:moveTo>
                <a:cubicBezTo>
                  <a:pt x="369546" y="862114"/>
                  <a:pt x="366586" y="878644"/>
                  <a:pt x="362638" y="895175"/>
                </a:cubicBezTo>
                <a:cubicBezTo>
                  <a:pt x="353756" y="932677"/>
                  <a:pt x="316994" y="960557"/>
                  <a:pt x="273571" y="963517"/>
                </a:cubicBezTo>
                <a:cubicBezTo>
                  <a:pt x="236809" y="965984"/>
                  <a:pt x="190178" y="939092"/>
                  <a:pt x="182283" y="905537"/>
                </a:cubicBezTo>
                <a:cubicBezTo>
                  <a:pt x="174635" y="873216"/>
                  <a:pt x="181543" y="841636"/>
                  <a:pt x="203501" y="814743"/>
                </a:cubicBezTo>
                <a:cubicBezTo>
                  <a:pt x="212877" y="803147"/>
                  <a:pt x="221265" y="790811"/>
                  <a:pt x="231134" y="777241"/>
                </a:cubicBezTo>
                <a:cubicBezTo>
                  <a:pt x="252846" y="772800"/>
                  <a:pt x="273324" y="768606"/>
                  <a:pt x="289608" y="765398"/>
                </a:cubicBezTo>
                <a:cubicBezTo>
                  <a:pt x="312306" y="777734"/>
                  <a:pt x="331798" y="789084"/>
                  <a:pt x="352276" y="799199"/>
                </a:cubicBezTo>
                <a:cubicBezTo>
                  <a:pt x="376208" y="811042"/>
                  <a:pt x="380649" y="819431"/>
                  <a:pt x="373741" y="845830"/>
                </a:cubicBezTo>
                <a:close/>
                <a:moveTo>
                  <a:pt x="1953018" y="213971"/>
                </a:moveTo>
                <a:cubicBezTo>
                  <a:pt x="1986819" y="287741"/>
                  <a:pt x="1934267" y="364472"/>
                  <a:pt x="1852602" y="361512"/>
                </a:cubicBezTo>
                <a:cubicBezTo>
                  <a:pt x="1829656" y="360772"/>
                  <a:pt x="1816086" y="344981"/>
                  <a:pt x="1807451" y="326724"/>
                </a:cubicBezTo>
                <a:cubicBezTo>
                  <a:pt x="1789440" y="288728"/>
                  <a:pt x="1805724" y="227788"/>
                  <a:pt x="1838538" y="196947"/>
                </a:cubicBezTo>
                <a:cubicBezTo>
                  <a:pt x="1858523" y="178196"/>
                  <a:pt x="1876040" y="156978"/>
                  <a:pt x="1897012" y="134526"/>
                </a:cubicBezTo>
                <a:cubicBezTo>
                  <a:pt x="1929086" y="154264"/>
                  <a:pt x="1953758" y="169561"/>
                  <a:pt x="1981885" y="186831"/>
                </a:cubicBezTo>
                <a:cubicBezTo>
                  <a:pt x="1971029" y="196947"/>
                  <a:pt x="1961900" y="205582"/>
                  <a:pt x="1953018" y="213971"/>
                </a:cubicBezTo>
                <a:close/>
                <a:moveTo>
                  <a:pt x="211396" y="2531199"/>
                </a:moveTo>
                <a:cubicBezTo>
                  <a:pt x="214357" y="2557351"/>
                  <a:pt x="206955" y="2585478"/>
                  <a:pt x="199554" y="2611631"/>
                </a:cubicBezTo>
                <a:cubicBezTo>
                  <a:pt x="190425" y="2644692"/>
                  <a:pt x="157857" y="2648886"/>
                  <a:pt x="132938" y="2660482"/>
                </a:cubicBezTo>
                <a:cubicBezTo>
                  <a:pt x="96917" y="2647652"/>
                  <a:pt x="86554" y="2626187"/>
                  <a:pt x="88281" y="2587699"/>
                </a:cubicBezTo>
                <a:cubicBezTo>
                  <a:pt x="90009" y="2550443"/>
                  <a:pt x="103825" y="2527251"/>
                  <a:pt x="132445" y="2509734"/>
                </a:cubicBezTo>
                <a:cubicBezTo>
                  <a:pt x="130224" y="2499371"/>
                  <a:pt x="128497" y="2490489"/>
                  <a:pt x="126524" y="2481854"/>
                </a:cubicBezTo>
                <a:cubicBezTo>
                  <a:pt x="154157" y="2472479"/>
                  <a:pt x="207942" y="2500605"/>
                  <a:pt x="211396" y="25311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6"/>
          <p:cNvSpPr/>
          <p:nvPr/>
        </p:nvSpPr>
        <p:spPr>
          <a:xfrm rot="-5339846">
            <a:off x="-351463" y="-242114"/>
            <a:ext cx="1537823" cy="2064375"/>
          </a:xfrm>
          <a:custGeom>
            <a:avLst/>
            <a:gdLst/>
            <a:ahLst/>
            <a:cxnLst/>
            <a:rect l="l" t="t" r="r" b="b"/>
            <a:pathLst>
              <a:path w="1537588" h="2064059" extrusionOk="0">
                <a:moveTo>
                  <a:pt x="1365317" y="1128430"/>
                </a:moveTo>
                <a:cubicBezTo>
                  <a:pt x="1338136" y="1114457"/>
                  <a:pt x="1310573" y="1100867"/>
                  <a:pt x="1283966" y="1087468"/>
                </a:cubicBezTo>
                <a:cubicBezTo>
                  <a:pt x="1255063" y="1098953"/>
                  <a:pt x="1243004" y="1128047"/>
                  <a:pt x="1221374" y="1146997"/>
                </a:cubicBezTo>
                <a:cubicBezTo>
                  <a:pt x="1192853" y="1172073"/>
                  <a:pt x="1178114" y="1209398"/>
                  <a:pt x="1179837" y="1251700"/>
                </a:cubicBezTo>
                <a:cubicBezTo>
                  <a:pt x="1182134" y="1314676"/>
                  <a:pt x="1221757" y="1351044"/>
                  <a:pt x="1290283" y="1331520"/>
                </a:cubicBezTo>
                <a:cubicBezTo>
                  <a:pt x="1337179" y="1318121"/>
                  <a:pt x="1368571" y="1289600"/>
                  <a:pt x="1387138" y="1244618"/>
                </a:cubicBezTo>
                <a:cubicBezTo>
                  <a:pt x="1403025" y="1206144"/>
                  <a:pt x="1391349" y="1171690"/>
                  <a:pt x="1376036" y="1137235"/>
                </a:cubicBezTo>
                <a:cubicBezTo>
                  <a:pt x="1374313" y="1133598"/>
                  <a:pt x="1369528" y="1130536"/>
                  <a:pt x="1365317" y="1128430"/>
                </a:cubicBezTo>
                <a:close/>
                <a:moveTo>
                  <a:pt x="1257360" y="1279838"/>
                </a:moveTo>
                <a:cubicBezTo>
                  <a:pt x="1266548" y="1231602"/>
                  <a:pt x="1269802" y="1188917"/>
                  <a:pt x="1317846" y="1160013"/>
                </a:cubicBezTo>
                <a:cubicBezTo>
                  <a:pt x="1311338" y="1207675"/>
                  <a:pt x="1305404" y="1249403"/>
                  <a:pt x="1257360" y="1279838"/>
                </a:cubicBezTo>
                <a:close/>
                <a:moveTo>
                  <a:pt x="176639" y="1345110"/>
                </a:moveTo>
                <a:cubicBezTo>
                  <a:pt x="155201" y="1337071"/>
                  <a:pt x="133188" y="1330180"/>
                  <a:pt x="111559" y="1322906"/>
                </a:cubicBezTo>
                <a:cubicBezTo>
                  <a:pt x="113281" y="1318695"/>
                  <a:pt x="113473" y="1315633"/>
                  <a:pt x="115004" y="1314484"/>
                </a:cubicBezTo>
                <a:cubicBezTo>
                  <a:pt x="123618" y="1308550"/>
                  <a:pt x="132614" y="1303191"/>
                  <a:pt x="141419" y="1297831"/>
                </a:cubicBezTo>
                <a:cubicBezTo>
                  <a:pt x="141611" y="1294960"/>
                  <a:pt x="141993" y="1292280"/>
                  <a:pt x="142185" y="1289409"/>
                </a:cubicBezTo>
                <a:cubicBezTo>
                  <a:pt x="123426" y="1287878"/>
                  <a:pt x="104668" y="1287495"/>
                  <a:pt x="86292" y="1284815"/>
                </a:cubicBezTo>
                <a:cubicBezTo>
                  <a:pt x="59686" y="1280987"/>
                  <a:pt x="39396" y="1294960"/>
                  <a:pt x="29634" y="1314676"/>
                </a:cubicBezTo>
                <a:cubicBezTo>
                  <a:pt x="15469" y="1343196"/>
                  <a:pt x="3601" y="1374779"/>
                  <a:pt x="539" y="1405980"/>
                </a:cubicBezTo>
                <a:cubicBezTo>
                  <a:pt x="-3289" y="1444837"/>
                  <a:pt x="13172" y="1479100"/>
                  <a:pt x="53369" y="1494604"/>
                </a:cubicBezTo>
                <a:cubicBezTo>
                  <a:pt x="67725" y="1500155"/>
                  <a:pt x="83421" y="1502643"/>
                  <a:pt x="98734" y="1504749"/>
                </a:cubicBezTo>
                <a:cubicBezTo>
                  <a:pt x="148693" y="1511257"/>
                  <a:pt x="206500" y="1469146"/>
                  <a:pt x="215879" y="1419761"/>
                </a:cubicBezTo>
                <a:cubicBezTo>
                  <a:pt x="221047" y="1392198"/>
                  <a:pt x="201714" y="1354490"/>
                  <a:pt x="176639" y="1345110"/>
                </a:cubicBezTo>
                <a:close/>
                <a:moveTo>
                  <a:pt x="114238" y="1452493"/>
                </a:moveTo>
                <a:cubicBezTo>
                  <a:pt x="112516" y="1450388"/>
                  <a:pt x="110793" y="1448473"/>
                  <a:pt x="109070" y="1446368"/>
                </a:cubicBezTo>
                <a:cubicBezTo>
                  <a:pt x="114813" y="1442157"/>
                  <a:pt x="120364" y="1437754"/>
                  <a:pt x="126106" y="1433543"/>
                </a:cubicBezTo>
                <a:cubicBezTo>
                  <a:pt x="127637" y="1435266"/>
                  <a:pt x="129360" y="1436989"/>
                  <a:pt x="130891" y="1438903"/>
                </a:cubicBezTo>
                <a:cubicBezTo>
                  <a:pt x="125340" y="1443305"/>
                  <a:pt x="119789" y="1447899"/>
                  <a:pt x="114238" y="1452493"/>
                </a:cubicBezTo>
                <a:close/>
                <a:moveTo>
                  <a:pt x="601960" y="249077"/>
                </a:moveTo>
                <a:cubicBezTo>
                  <a:pt x="645794" y="243909"/>
                  <a:pt x="684651" y="208306"/>
                  <a:pt x="693264" y="163706"/>
                </a:cubicBezTo>
                <a:cubicBezTo>
                  <a:pt x="696901" y="144948"/>
                  <a:pt x="697858" y="125615"/>
                  <a:pt x="700729" y="100157"/>
                </a:cubicBezTo>
                <a:cubicBezTo>
                  <a:pt x="700921" y="83887"/>
                  <a:pt x="685416" y="53452"/>
                  <a:pt x="665892" y="38331"/>
                </a:cubicBezTo>
                <a:cubicBezTo>
                  <a:pt x="653642" y="28760"/>
                  <a:pt x="641391" y="19381"/>
                  <a:pt x="629332" y="9619"/>
                </a:cubicBezTo>
                <a:cubicBezTo>
                  <a:pt x="613828" y="-3015"/>
                  <a:pt x="603491" y="-3589"/>
                  <a:pt x="588178" y="10193"/>
                </a:cubicBezTo>
                <a:cubicBezTo>
                  <a:pt x="581287" y="16318"/>
                  <a:pt x="575354" y="24549"/>
                  <a:pt x="571334" y="32780"/>
                </a:cubicBezTo>
                <a:cubicBezTo>
                  <a:pt x="555064" y="65894"/>
                  <a:pt x="543196" y="99966"/>
                  <a:pt x="534582" y="136143"/>
                </a:cubicBezTo>
                <a:cubicBezTo>
                  <a:pt x="528840" y="160070"/>
                  <a:pt x="530563" y="181125"/>
                  <a:pt x="538602" y="202372"/>
                </a:cubicBezTo>
                <a:cubicBezTo>
                  <a:pt x="548364" y="227638"/>
                  <a:pt x="582244" y="251374"/>
                  <a:pt x="601960" y="249077"/>
                </a:cubicBezTo>
                <a:close/>
                <a:moveTo>
                  <a:pt x="624547" y="104177"/>
                </a:moveTo>
                <a:cubicBezTo>
                  <a:pt x="633352" y="134994"/>
                  <a:pt x="630481" y="143417"/>
                  <a:pt x="602726" y="171363"/>
                </a:cubicBezTo>
                <a:cubicBezTo>
                  <a:pt x="600046" y="144948"/>
                  <a:pt x="609999" y="125041"/>
                  <a:pt x="624547" y="104177"/>
                </a:cubicBezTo>
                <a:close/>
                <a:moveTo>
                  <a:pt x="716234" y="1688123"/>
                </a:moveTo>
                <a:cubicBezTo>
                  <a:pt x="713171" y="1712433"/>
                  <a:pt x="708386" y="1737891"/>
                  <a:pt x="686565" y="1754735"/>
                </a:cubicBezTo>
                <a:cubicBezTo>
                  <a:pt x="679100" y="1760669"/>
                  <a:pt x="671826" y="1766986"/>
                  <a:pt x="664552" y="1773111"/>
                </a:cubicBezTo>
                <a:cubicBezTo>
                  <a:pt x="625887" y="1805651"/>
                  <a:pt x="609808" y="1806034"/>
                  <a:pt x="572099" y="1775216"/>
                </a:cubicBezTo>
                <a:cubicBezTo>
                  <a:pt x="542430" y="1750907"/>
                  <a:pt x="537454" y="1689846"/>
                  <a:pt x="563869" y="1662474"/>
                </a:cubicBezTo>
                <a:cubicBezTo>
                  <a:pt x="569803" y="1656349"/>
                  <a:pt x="579565" y="1654243"/>
                  <a:pt x="588178" y="1649840"/>
                </a:cubicBezTo>
                <a:cubicBezTo>
                  <a:pt x="591049" y="1636824"/>
                  <a:pt x="593538" y="1625340"/>
                  <a:pt x="596600" y="1611749"/>
                </a:cubicBezTo>
                <a:cubicBezTo>
                  <a:pt x="605597" y="1612706"/>
                  <a:pt x="614785" y="1611175"/>
                  <a:pt x="621293" y="1614620"/>
                </a:cubicBezTo>
                <a:cubicBezTo>
                  <a:pt x="641391" y="1625340"/>
                  <a:pt x="662064" y="1632039"/>
                  <a:pt x="684459" y="1636059"/>
                </a:cubicBezTo>
                <a:cubicBezTo>
                  <a:pt x="705706" y="1639887"/>
                  <a:pt x="719679" y="1661899"/>
                  <a:pt x="716234" y="1688123"/>
                </a:cubicBezTo>
                <a:close/>
                <a:moveTo>
                  <a:pt x="836824" y="959986"/>
                </a:moveTo>
                <a:cubicBezTo>
                  <a:pt x="825148" y="964197"/>
                  <a:pt x="811558" y="966112"/>
                  <a:pt x="802370" y="973385"/>
                </a:cubicBezTo>
                <a:cubicBezTo>
                  <a:pt x="784760" y="987550"/>
                  <a:pt x="766767" y="1002863"/>
                  <a:pt x="754517" y="1021430"/>
                </a:cubicBezTo>
                <a:cubicBezTo>
                  <a:pt x="736141" y="1049568"/>
                  <a:pt x="734227" y="1098570"/>
                  <a:pt x="766958" y="1126133"/>
                </a:cubicBezTo>
                <a:cubicBezTo>
                  <a:pt x="789928" y="1145466"/>
                  <a:pt x="814046" y="1138575"/>
                  <a:pt x="838930" y="1134173"/>
                </a:cubicBezTo>
                <a:cubicBezTo>
                  <a:pt x="864388" y="1129770"/>
                  <a:pt x="884678" y="1115223"/>
                  <a:pt x="897694" y="1095316"/>
                </a:cubicBezTo>
                <a:cubicBezTo>
                  <a:pt x="910327" y="1075983"/>
                  <a:pt x="919515" y="1052248"/>
                  <a:pt x="922577" y="1029469"/>
                </a:cubicBezTo>
                <a:cubicBezTo>
                  <a:pt x="926789" y="999035"/>
                  <a:pt x="880084" y="964963"/>
                  <a:pt x="836824" y="959986"/>
                </a:cubicBezTo>
                <a:close/>
                <a:moveTo>
                  <a:pt x="815386" y="1082682"/>
                </a:moveTo>
                <a:cubicBezTo>
                  <a:pt x="822277" y="1037509"/>
                  <a:pt x="827062" y="1031384"/>
                  <a:pt x="859985" y="1026024"/>
                </a:cubicBezTo>
                <a:cubicBezTo>
                  <a:pt x="852520" y="1051291"/>
                  <a:pt x="841418" y="1070815"/>
                  <a:pt x="815386" y="1082682"/>
                </a:cubicBezTo>
                <a:close/>
                <a:moveTo>
                  <a:pt x="956266" y="522607"/>
                </a:moveTo>
                <a:cubicBezTo>
                  <a:pt x="944590" y="541748"/>
                  <a:pt x="933871" y="561655"/>
                  <a:pt x="920089" y="579265"/>
                </a:cubicBezTo>
                <a:cubicBezTo>
                  <a:pt x="908030" y="594769"/>
                  <a:pt x="891186" y="604532"/>
                  <a:pt x="870513" y="605106"/>
                </a:cubicBezTo>
                <a:cubicBezTo>
                  <a:pt x="860942" y="605297"/>
                  <a:pt x="851180" y="605106"/>
                  <a:pt x="841801" y="606063"/>
                </a:cubicBezTo>
                <a:cubicBezTo>
                  <a:pt x="817874" y="608551"/>
                  <a:pt x="801796" y="602235"/>
                  <a:pt x="792799" y="581179"/>
                </a:cubicBezTo>
                <a:cubicBezTo>
                  <a:pt x="782463" y="556487"/>
                  <a:pt x="778826" y="531603"/>
                  <a:pt x="792416" y="505188"/>
                </a:cubicBezTo>
                <a:cubicBezTo>
                  <a:pt x="809452" y="472265"/>
                  <a:pt x="831273" y="448912"/>
                  <a:pt x="871853" y="447573"/>
                </a:cubicBezTo>
                <a:cubicBezTo>
                  <a:pt x="870704" y="451592"/>
                  <a:pt x="869747" y="455038"/>
                  <a:pt x="868025" y="461546"/>
                </a:cubicBezTo>
                <a:cubicBezTo>
                  <a:pt x="901331" y="451592"/>
                  <a:pt x="922003" y="476476"/>
                  <a:pt x="947078" y="488535"/>
                </a:cubicBezTo>
                <a:cubicBezTo>
                  <a:pt x="959137" y="494660"/>
                  <a:pt x="965071" y="508251"/>
                  <a:pt x="956266" y="522607"/>
                </a:cubicBezTo>
                <a:close/>
                <a:moveTo>
                  <a:pt x="289956" y="656213"/>
                </a:moveTo>
                <a:cubicBezTo>
                  <a:pt x="286702" y="668846"/>
                  <a:pt x="284405" y="681671"/>
                  <a:pt x="281342" y="694496"/>
                </a:cubicBezTo>
                <a:cubicBezTo>
                  <a:pt x="274452" y="723591"/>
                  <a:pt x="245931" y="745220"/>
                  <a:pt x="212242" y="747517"/>
                </a:cubicBezTo>
                <a:cubicBezTo>
                  <a:pt x="183722" y="749432"/>
                  <a:pt x="147544" y="728568"/>
                  <a:pt x="141419" y="702535"/>
                </a:cubicBezTo>
                <a:cubicBezTo>
                  <a:pt x="135485" y="677460"/>
                  <a:pt x="140845" y="652959"/>
                  <a:pt x="157881" y="632095"/>
                </a:cubicBezTo>
                <a:cubicBezTo>
                  <a:pt x="165154" y="623099"/>
                  <a:pt x="171663" y="613528"/>
                  <a:pt x="179319" y="603000"/>
                </a:cubicBezTo>
                <a:cubicBezTo>
                  <a:pt x="196163" y="599555"/>
                  <a:pt x="212051" y="596301"/>
                  <a:pt x="224684" y="593812"/>
                </a:cubicBezTo>
                <a:cubicBezTo>
                  <a:pt x="242294" y="603383"/>
                  <a:pt x="257416" y="612188"/>
                  <a:pt x="273303" y="620036"/>
                </a:cubicBezTo>
                <a:cubicBezTo>
                  <a:pt x="291870" y="629224"/>
                  <a:pt x="295316" y="635732"/>
                  <a:pt x="289956" y="656213"/>
                </a:cubicBezTo>
                <a:close/>
                <a:moveTo>
                  <a:pt x="1515194" y="166003"/>
                </a:moveTo>
                <a:cubicBezTo>
                  <a:pt x="1541417" y="223236"/>
                  <a:pt x="1500646" y="282766"/>
                  <a:pt x="1437288" y="280469"/>
                </a:cubicBezTo>
                <a:cubicBezTo>
                  <a:pt x="1419487" y="279894"/>
                  <a:pt x="1408959" y="267644"/>
                  <a:pt x="1402260" y="253479"/>
                </a:cubicBezTo>
                <a:cubicBezTo>
                  <a:pt x="1388286" y="224002"/>
                  <a:pt x="1400920" y="176722"/>
                  <a:pt x="1426378" y="152796"/>
                </a:cubicBezTo>
                <a:cubicBezTo>
                  <a:pt x="1441882" y="138248"/>
                  <a:pt x="1455473" y="121787"/>
                  <a:pt x="1471743" y="104368"/>
                </a:cubicBezTo>
                <a:cubicBezTo>
                  <a:pt x="1496627" y="119681"/>
                  <a:pt x="1515768" y="131549"/>
                  <a:pt x="1537589" y="144948"/>
                </a:cubicBezTo>
                <a:cubicBezTo>
                  <a:pt x="1529167" y="152796"/>
                  <a:pt x="1522084" y="159495"/>
                  <a:pt x="1515194" y="166003"/>
                </a:cubicBezTo>
                <a:close/>
                <a:moveTo>
                  <a:pt x="164006" y="1963759"/>
                </a:moveTo>
                <a:cubicBezTo>
                  <a:pt x="166303" y="1984048"/>
                  <a:pt x="160561" y="2005869"/>
                  <a:pt x="154818" y="2026159"/>
                </a:cubicBezTo>
                <a:cubicBezTo>
                  <a:pt x="147736" y="2051809"/>
                  <a:pt x="122469" y="2055063"/>
                  <a:pt x="103136" y="2064059"/>
                </a:cubicBezTo>
                <a:cubicBezTo>
                  <a:pt x="75190" y="2054106"/>
                  <a:pt x="67151" y="2037453"/>
                  <a:pt x="68491" y="2007592"/>
                </a:cubicBezTo>
                <a:cubicBezTo>
                  <a:pt x="69831" y="1978689"/>
                  <a:pt x="80550" y="1960696"/>
                  <a:pt x="102754" y="1947106"/>
                </a:cubicBezTo>
                <a:cubicBezTo>
                  <a:pt x="101031" y="1939066"/>
                  <a:pt x="99691" y="1932175"/>
                  <a:pt x="98160" y="1925476"/>
                </a:cubicBezTo>
                <a:cubicBezTo>
                  <a:pt x="119598" y="1918202"/>
                  <a:pt x="161326" y="1940023"/>
                  <a:pt x="164006" y="19637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6"/>
          <p:cNvSpPr/>
          <p:nvPr/>
        </p:nvSpPr>
        <p:spPr>
          <a:xfrm>
            <a:off x="827594" y="1238260"/>
            <a:ext cx="4997116" cy="411639"/>
          </a:xfrm>
          <a:custGeom>
            <a:avLst/>
            <a:gdLst/>
            <a:ahLst/>
            <a:cxnLst/>
            <a:rect l="l" t="t" r="r" b="b"/>
            <a:pathLst>
              <a:path w="4997116" h="411639" extrusionOk="0">
                <a:moveTo>
                  <a:pt x="4952399" y="0"/>
                </a:moveTo>
                <a:cubicBezTo>
                  <a:pt x="4959806" y="25639"/>
                  <a:pt x="4964079" y="46434"/>
                  <a:pt x="4971770" y="66376"/>
                </a:cubicBezTo>
                <a:cubicBezTo>
                  <a:pt x="4979177" y="85747"/>
                  <a:pt x="5004816" y="97427"/>
                  <a:pt x="4994845" y="125914"/>
                </a:cubicBezTo>
                <a:cubicBezTo>
                  <a:pt x="4962370" y="134745"/>
                  <a:pt x="4931034" y="141297"/>
                  <a:pt x="4894000" y="133321"/>
                </a:cubicBezTo>
                <a:cubicBezTo>
                  <a:pt x="4852123" y="124205"/>
                  <a:pt x="4807113" y="129048"/>
                  <a:pt x="4763527" y="129333"/>
                </a:cubicBezTo>
                <a:cubicBezTo>
                  <a:pt x="4639322" y="130187"/>
                  <a:pt x="4515117" y="130187"/>
                  <a:pt x="4391197" y="133321"/>
                </a:cubicBezTo>
                <a:cubicBezTo>
                  <a:pt x="4272405" y="136455"/>
                  <a:pt x="4153897" y="143861"/>
                  <a:pt x="4035105" y="148134"/>
                </a:cubicBezTo>
                <a:cubicBezTo>
                  <a:pt x="3891528" y="153262"/>
                  <a:pt x="3748236" y="156396"/>
                  <a:pt x="3604660" y="162093"/>
                </a:cubicBezTo>
                <a:cubicBezTo>
                  <a:pt x="3496123" y="166366"/>
                  <a:pt x="3387586" y="174343"/>
                  <a:pt x="3279049" y="179186"/>
                </a:cubicBezTo>
                <a:cubicBezTo>
                  <a:pt x="3152280" y="185168"/>
                  <a:pt x="3025226" y="189441"/>
                  <a:pt x="2898172" y="194854"/>
                </a:cubicBezTo>
                <a:cubicBezTo>
                  <a:pt x="2869685" y="195993"/>
                  <a:pt x="2841197" y="198842"/>
                  <a:pt x="2812710" y="200836"/>
                </a:cubicBezTo>
                <a:cubicBezTo>
                  <a:pt x="2667424" y="210807"/>
                  <a:pt x="2522423" y="220777"/>
                  <a:pt x="2377138" y="230748"/>
                </a:cubicBezTo>
                <a:cubicBezTo>
                  <a:pt x="2267461" y="238154"/>
                  <a:pt x="2157499" y="245561"/>
                  <a:pt x="2047823" y="252968"/>
                </a:cubicBezTo>
                <a:cubicBezTo>
                  <a:pt x="1954384" y="259235"/>
                  <a:pt x="1860661" y="264933"/>
                  <a:pt x="1767222" y="271770"/>
                </a:cubicBezTo>
                <a:cubicBezTo>
                  <a:pt x="1675492" y="278322"/>
                  <a:pt x="1584048" y="286868"/>
                  <a:pt x="1492603" y="293135"/>
                </a:cubicBezTo>
                <a:cubicBezTo>
                  <a:pt x="1290343" y="307379"/>
                  <a:pt x="1087797" y="317919"/>
                  <a:pt x="885822" y="335012"/>
                </a:cubicBezTo>
                <a:cubicBezTo>
                  <a:pt x="695526" y="351249"/>
                  <a:pt x="506085" y="374324"/>
                  <a:pt x="316074" y="393126"/>
                </a:cubicBezTo>
                <a:cubicBezTo>
                  <a:pt x="234600" y="401102"/>
                  <a:pt x="152556" y="407085"/>
                  <a:pt x="70797" y="411358"/>
                </a:cubicBezTo>
                <a:cubicBezTo>
                  <a:pt x="29205" y="413637"/>
                  <a:pt x="14677" y="402242"/>
                  <a:pt x="4421" y="372330"/>
                </a:cubicBezTo>
                <a:cubicBezTo>
                  <a:pt x="-8968" y="330738"/>
                  <a:pt x="8410" y="301966"/>
                  <a:pt x="51710" y="307664"/>
                </a:cubicBezTo>
                <a:cubicBezTo>
                  <a:pt x="105552" y="315070"/>
                  <a:pt x="156829" y="305385"/>
                  <a:pt x="209246" y="299402"/>
                </a:cubicBezTo>
                <a:cubicBezTo>
                  <a:pt x="296702" y="289432"/>
                  <a:pt x="384158" y="278891"/>
                  <a:pt x="471615" y="269775"/>
                </a:cubicBezTo>
                <a:cubicBezTo>
                  <a:pt x="564199" y="260090"/>
                  <a:pt x="656213" y="241573"/>
                  <a:pt x="750222" y="241288"/>
                </a:cubicBezTo>
                <a:cubicBezTo>
                  <a:pt x="815743" y="241003"/>
                  <a:pt x="880979" y="226475"/>
                  <a:pt x="946785" y="223056"/>
                </a:cubicBezTo>
                <a:cubicBezTo>
                  <a:pt x="1011166" y="219638"/>
                  <a:pt x="1075833" y="213086"/>
                  <a:pt x="1140784" y="219068"/>
                </a:cubicBezTo>
                <a:cubicBezTo>
                  <a:pt x="1148191" y="219638"/>
                  <a:pt x="1156452" y="217074"/>
                  <a:pt x="1163859" y="214510"/>
                </a:cubicBezTo>
                <a:cubicBezTo>
                  <a:pt x="1169841" y="212516"/>
                  <a:pt x="1178102" y="204255"/>
                  <a:pt x="1180381" y="205964"/>
                </a:cubicBezTo>
                <a:cubicBezTo>
                  <a:pt x="1212002" y="227614"/>
                  <a:pt x="1240490" y="199412"/>
                  <a:pt x="1271256" y="201406"/>
                </a:cubicBezTo>
                <a:cubicBezTo>
                  <a:pt x="1302023" y="203400"/>
                  <a:pt x="1334498" y="190296"/>
                  <a:pt x="1364125" y="195708"/>
                </a:cubicBezTo>
                <a:cubicBezTo>
                  <a:pt x="1404862" y="203115"/>
                  <a:pt x="1441896" y="187447"/>
                  <a:pt x="1480354" y="187732"/>
                </a:cubicBezTo>
                <a:cubicBezTo>
                  <a:pt x="1552142" y="188302"/>
                  <a:pt x="1622506" y="170070"/>
                  <a:pt x="1693155" y="172918"/>
                </a:cubicBezTo>
                <a:cubicBezTo>
                  <a:pt x="1760385" y="175767"/>
                  <a:pt x="1827900" y="174913"/>
                  <a:pt x="1891427" y="161523"/>
                </a:cubicBezTo>
                <a:cubicBezTo>
                  <a:pt x="1967773" y="145571"/>
                  <a:pt x="2045544" y="166081"/>
                  <a:pt x="2119896" y="141867"/>
                </a:cubicBezTo>
                <a:cubicBezTo>
                  <a:pt x="2225015" y="152977"/>
                  <a:pt x="2327285" y="120786"/>
                  <a:pt x="2431548" y="119932"/>
                </a:cubicBezTo>
                <a:cubicBezTo>
                  <a:pt x="2498209" y="119362"/>
                  <a:pt x="2564585" y="117938"/>
                  <a:pt x="2631245" y="114804"/>
                </a:cubicBezTo>
                <a:cubicBezTo>
                  <a:pt x="2662581" y="113380"/>
                  <a:pt x="2693633" y="105973"/>
                  <a:pt x="2724969" y="103409"/>
                </a:cubicBezTo>
                <a:cubicBezTo>
                  <a:pt x="2750323" y="101415"/>
                  <a:pt x="2775961" y="103409"/>
                  <a:pt x="2801315" y="102270"/>
                </a:cubicBezTo>
                <a:cubicBezTo>
                  <a:pt x="2881934" y="99136"/>
                  <a:pt x="2962838" y="97142"/>
                  <a:pt x="3043173" y="91160"/>
                </a:cubicBezTo>
                <a:cubicBezTo>
                  <a:pt x="3076788" y="88596"/>
                  <a:pt x="3112967" y="108822"/>
                  <a:pt x="3144873" y="82329"/>
                </a:cubicBezTo>
                <a:cubicBezTo>
                  <a:pt x="3147152" y="80334"/>
                  <a:pt x="3155698" y="87456"/>
                  <a:pt x="3161681" y="88596"/>
                </a:cubicBezTo>
                <a:cubicBezTo>
                  <a:pt x="3177064" y="91160"/>
                  <a:pt x="3199569" y="100276"/>
                  <a:pt x="3207261" y="93439"/>
                </a:cubicBezTo>
                <a:cubicBezTo>
                  <a:pt x="3237172" y="66660"/>
                  <a:pt x="3272782" y="77201"/>
                  <a:pt x="3304972" y="74352"/>
                </a:cubicBezTo>
                <a:cubicBezTo>
                  <a:pt x="3376191" y="68085"/>
                  <a:pt x="3447979" y="67515"/>
                  <a:pt x="3519767" y="66091"/>
                </a:cubicBezTo>
                <a:cubicBezTo>
                  <a:pt x="3572754" y="65236"/>
                  <a:pt x="3625455" y="67515"/>
                  <a:pt x="3678442" y="67515"/>
                </a:cubicBezTo>
                <a:cubicBezTo>
                  <a:pt x="3689837" y="67515"/>
                  <a:pt x="3701232" y="64951"/>
                  <a:pt x="3712627" y="62672"/>
                </a:cubicBezTo>
                <a:cubicBezTo>
                  <a:pt x="3720888" y="60963"/>
                  <a:pt x="3730004" y="53841"/>
                  <a:pt x="3736556" y="56120"/>
                </a:cubicBezTo>
                <a:cubicBezTo>
                  <a:pt x="3810908" y="81474"/>
                  <a:pt x="3884406" y="43586"/>
                  <a:pt x="3959898" y="53841"/>
                </a:cubicBezTo>
                <a:cubicBezTo>
                  <a:pt x="4016873" y="61533"/>
                  <a:pt x="4076981" y="45295"/>
                  <a:pt x="4135950" y="41307"/>
                </a:cubicBezTo>
                <a:cubicBezTo>
                  <a:pt x="4151618" y="40167"/>
                  <a:pt x="4167571" y="44155"/>
                  <a:pt x="4183524" y="45865"/>
                </a:cubicBezTo>
                <a:cubicBezTo>
                  <a:pt x="4188367" y="46434"/>
                  <a:pt x="4194919" y="49568"/>
                  <a:pt x="4197768" y="47574"/>
                </a:cubicBezTo>
                <a:cubicBezTo>
                  <a:pt x="4227110" y="27633"/>
                  <a:pt x="4261295" y="32191"/>
                  <a:pt x="4293485" y="30481"/>
                </a:cubicBezTo>
                <a:cubicBezTo>
                  <a:pt x="4357582" y="27063"/>
                  <a:pt x="4421963" y="27063"/>
                  <a:pt x="4486060" y="25924"/>
                </a:cubicBezTo>
                <a:cubicBezTo>
                  <a:pt x="4495746" y="25639"/>
                  <a:pt x="4506286" y="30197"/>
                  <a:pt x="4515402" y="28487"/>
                </a:cubicBezTo>
                <a:cubicBezTo>
                  <a:pt x="4588615" y="15383"/>
                  <a:pt x="4662397" y="17092"/>
                  <a:pt x="4736180" y="17947"/>
                </a:cubicBezTo>
                <a:cubicBezTo>
                  <a:pt x="4792585" y="18802"/>
                  <a:pt x="4848990" y="17947"/>
                  <a:pt x="4905395" y="15668"/>
                </a:cubicBezTo>
                <a:cubicBezTo>
                  <a:pt x="4918784" y="15668"/>
                  <a:pt x="4932743" y="6837"/>
                  <a:pt x="49523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6"/>
          <p:cNvSpPr/>
          <p:nvPr/>
        </p:nvSpPr>
        <p:spPr>
          <a:xfrm rot="-6402778">
            <a:off x="6212081" y="3550736"/>
            <a:ext cx="505707" cy="1353148"/>
          </a:xfrm>
          <a:custGeom>
            <a:avLst/>
            <a:gdLst/>
            <a:ahLst/>
            <a:cxnLst/>
            <a:rect l="l" t="t" r="r" b="b"/>
            <a:pathLst>
              <a:path w="505843" h="1353512" extrusionOk="0">
                <a:moveTo>
                  <a:pt x="136021" y="1353512"/>
                </a:moveTo>
                <a:cubicBezTo>
                  <a:pt x="114904" y="1330619"/>
                  <a:pt x="115761" y="1313632"/>
                  <a:pt x="138436" y="1288760"/>
                </a:cubicBezTo>
                <a:cubicBezTo>
                  <a:pt x="144060" y="1282786"/>
                  <a:pt x="149336" y="1276496"/>
                  <a:pt x="154239" y="1269918"/>
                </a:cubicBezTo>
                <a:cubicBezTo>
                  <a:pt x="172535" y="1244469"/>
                  <a:pt x="191329" y="1219768"/>
                  <a:pt x="213459" y="1197093"/>
                </a:cubicBezTo>
                <a:cubicBezTo>
                  <a:pt x="232846" y="1177192"/>
                  <a:pt x="247261" y="1152382"/>
                  <a:pt x="263329" y="1129379"/>
                </a:cubicBezTo>
                <a:cubicBezTo>
                  <a:pt x="279053" y="1106954"/>
                  <a:pt x="294232" y="1084185"/>
                  <a:pt x="309458" y="1061401"/>
                </a:cubicBezTo>
                <a:cubicBezTo>
                  <a:pt x="329266" y="1031790"/>
                  <a:pt x="348637" y="1001791"/>
                  <a:pt x="368678" y="972258"/>
                </a:cubicBezTo>
                <a:cubicBezTo>
                  <a:pt x="401592" y="923667"/>
                  <a:pt x="427073" y="870961"/>
                  <a:pt x="449015" y="817008"/>
                </a:cubicBezTo>
                <a:cubicBezTo>
                  <a:pt x="462901" y="782863"/>
                  <a:pt x="472844" y="746068"/>
                  <a:pt x="474620" y="708791"/>
                </a:cubicBezTo>
                <a:cubicBezTo>
                  <a:pt x="475368" y="693206"/>
                  <a:pt x="475898" y="674973"/>
                  <a:pt x="465067" y="660962"/>
                </a:cubicBezTo>
                <a:cubicBezTo>
                  <a:pt x="435582" y="660822"/>
                  <a:pt x="413935" y="678806"/>
                  <a:pt x="391135" y="691648"/>
                </a:cubicBezTo>
                <a:cubicBezTo>
                  <a:pt x="380974" y="697367"/>
                  <a:pt x="376642" y="714292"/>
                  <a:pt x="370876" y="726681"/>
                </a:cubicBezTo>
                <a:cubicBezTo>
                  <a:pt x="359889" y="750058"/>
                  <a:pt x="350383" y="774245"/>
                  <a:pt x="339053" y="797496"/>
                </a:cubicBezTo>
                <a:cubicBezTo>
                  <a:pt x="326710" y="822821"/>
                  <a:pt x="313448" y="847724"/>
                  <a:pt x="299734" y="872301"/>
                </a:cubicBezTo>
                <a:cubicBezTo>
                  <a:pt x="286658" y="895802"/>
                  <a:pt x="275001" y="920737"/>
                  <a:pt x="258233" y="941402"/>
                </a:cubicBezTo>
                <a:cubicBezTo>
                  <a:pt x="231194" y="974736"/>
                  <a:pt x="209329" y="1012450"/>
                  <a:pt x="176135" y="1040767"/>
                </a:cubicBezTo>
                <a:cubicBezTo>
                  <a:pt x="166784" y="1048715"/>
                  <a:pt x="158649" y="1055931"/>
                  <a:pt x="144577" y="1054949"/>
                </a:cubicBezTo>
                <a:cubicBezTo>
                  <a:pt x="129164" y="1053889"/>
                  <a:pt x="124317" y="1052705"/>
                  <a:pt x="121481" y="1037588"/>
                </a:cubicBezTo>
                <a:cubicBezTo>
                  <a:pt x="119314" y="1025744"/>
                  <a:pt x="118987" y="1013541"/>
                  <a:pt x="118364" y="1001463"/>
                </a:cubicBezTo>
                <a:cubicBezTo>
                  <a:pt x="115247" y="945563"/>
                  <a:pt x="126468" y="892373"/>
                  <a:pt x="155096" y="844483"/>
                </a:cubicBezTo>
                <a:cubicBezTo>
                  <a:pt x="168514" y="822057"/>
                  <a:pt x="188072" y="802764"/>
                  <a:pt x="207147" y="784437"/>
                </a:cubicBezTo>
                <a:cubicBezTo>
                  <a:pt x="231069" y="761434"/>
                  <a:pt x="256939" y="740364"/>
                  <a:pt x="282778" y="719450"/>
                </a:cubicBezTo>
                <a:cubicBezTo>
                  <a:pt x="297240" y="707731"/>
                  <a:pt x="313526" y="698271"/>
                  <a:pt x="328611" y="687284"/>
                </a:cubicBezTo>
                <a:cubicBezTo>
                  <a:pt x="343993" y="676064"/>
                  <a:pt x="356351" y="663721"/>
                  <a:pt x="364580" y="644614"/>
                </a:cubicBezTo>
                <a:cubicBezTo>
                  <a:pt x="378606" y="611981"/>
                  <a:pt x="386819" y="578412"/>
                  <a:pt x="391837" y="543847"/>
                </a:cubicBezTo>
                <a:cubicBezTo>
                  <a:pt x="396605" y="511042"/>
                  <a:pt x="396325" y="478190"/>
                  <a:pt x="385245" y="446273"/>
                </a:cubicBezTo>
                <a:cubicBezTo>
                  <a:pt x="384157" y="443417"/>
                  <a:pt x="382778" y="440680"/>
                  <a:pt x="381130" y="438107"/>
                </a:cubicBezTo>
                <a:cubicBezTo>
                  <a:pt x="380367" y="436860"/>
                  <a:pt x="378933" y="436050"/>
                  <a:pt x="376034" y="433432"/>
                </a:cubicBezTo>
                <a:cubicBezTo>
                  <a:pt x="365764" y="449328"/>
                  <a:pt x="356149" y="465255"/>
                  <a:pt x="345505" y="480465"/>
                </a:cubicBezTo>
                <a:cubicBezTo>
                  <a:pt x="312388" y="527795"/>
                  <a:pt x="282778" y="577555"/>
                  <a:pt x="244596" y="621363"/>
                </a:cubicBezTo>
                <a:cubicBezTo>
                  <a:pt x="218103" y="651768"/>
                  <a:pt x="194103" y="684401"/>
                  <a:pt x="167953" y="715133"/>
                </a:cubicBezTo>
                <a:cubicBezTo>
                  <a:pt x="139278" y="748795"/>
                  <a:pt x="109933" y="781850"/>
                  <a:pt x="73201" y="807299"/>
                </a:cubicBezTo>
                <a:cubicBezTo>
                  <a:pt x="68806" y="810338"/>
                  <a:pt x="64629" y="813844"/>
                  <a:pt x="59860" y="816104"/>
                </a:cubicBezTo>
                <a:cubicBezTo>
                  <a:pt x="32681" y="829008"/>
                  <a:pt x="11222" y="815668"/>
                  <a:pt x="4630" y="785886"/>
                </a:cubicBezTo>
                <a:cubicBezTo>
                  <a:pt x="-3256" y="750510"/>
                  <a:pt x="-279" y="716100"/>
                  <a:pt x="7637" y="681799"/>
                </a:cubicBezTo>
                <a:cubicBezTo>
                  <a:pt x="11976" y="663364"/>
                  <a:pt x="18039" y="645378"/>
                  <a:pt x="25746" y="628080"/>
                </a:cubicBezTo>
                <a:cubicBezTo>
                  <a:pt x="35627" y="605763"/>
                  <a:pt x="45881" y="583181"/>
                  <a:pt x="59393" y="563015"/>
                </a:cubicBezTo>
                <a:cubicBezTo>
                  <a:pt x="77346" y="536226"/>
                  <a:pt x="99195" y="512086"/>
                  <a:pt x="118301" y="486029"/>
                </a:cubicBezTo>
                <a:cubicBezTo>
                  <a:pt x="140540" y="455686"/>
                  <a:pt x="173407" y="438512"/>
                  <a:pt x="202379" y="416616"/>
                </a:cubicBezTo>
                <a:cubicBezTo>
                  <a:pt x="209049" y="411567"/>
                  <a:pt x="219973" y="412440"/>
                  <a:pt x="228576" y="409494"/>
                </a:cubicBezTo>
                <a:cubicBezTo>
                  <a:pt x="234669" y="407406"/>
                  <a:pt x="240077" y="403370"/>
                  <a:pt x="245921" y="400440"/>
                </a:cubicBezTo>
                <a:cubicBezTo>
                  <a:pt x="252685" y="397058"/>
                  <a:pt x="259401" y="391666"/>
                  <a:pt x="266446" y="391089"/>
                </a:cubicBezTo>
                <a:cubicBezTo>
                  <a:pt x="295012" y="388830"/>
                  <a:pt x="323842" y="386165"/>
                  <a:pt x="352159" y="397183"/>
                </a:cubicBezTo>
                <a:cubicBezTo>
                  <a:pt x="374413" y="367121"/>
                  <a:pt x="390247" y="333614"/>
                  <a:pt x="404024" y="299329"/>
                </a:cubicBezTo>
                <a:cubicBezTo>
                  <a:pt x="419608" y="260446"/>
                  <a:pt x="435301" y="221408"/>
                  <a:pt x="447130" y="181247"/>
                </a:cubicBezTo>
                <a:cubicBezTo>
                  <a:pt x="457711" y="145403"/>
                  <a:pt x="463353" y="108110"/>
                  <a:pt x="454735" y="70162"/>
                </a:cubicBezTo>
                <a:cubicBezTo>
                  <a:pt x="449280" y="45819"/>
                  <a:pt x="431639" y="31809"/>
                  <a:pt x="405816" y="33321"/>
                </a:cubicBezTo>
                <a:cubicBezTo>
                  <a:pt x="379681" y="34879"/>
                  <a:pt x="357879" y="47206"/>
                  <a:pt x="336248" y="60204"/>
                </a:cubicBezTo>
                <a:cubicBezTo>
                  <a:pt x="289152" y="88489"/>
                  <a:pt x="251983" y="127668"/>
                  <a:pt x="218664" y="170416"/>
                </a:cubicBezTo>
                <a:cubicBezTo>
                  <a:pt x="195833" y="199714"/>
                  <a:pt x="174639" y="230400"/>
                  <a:pt x="154410" y="261553"/>
                </a:cubicBezTo>
                <a:cubicBezTo>
                  <a:pt x="143828" y="277838"/>
                  <a:pt x="136925" y="296508"/>
                  <a:pt x="128166" y="314539"/>
                </a:cubicBezTo>
                <a:lnTo>
                  <a:pt x="104494" y="311983"/>
                </a:lnTo>
                <a:cubicBezTo>
                  <a:pt x="100442" y="299656"/>
                  <a:pt x="99554" y="290165"/>
                  <a:pt x="103652" y="276763"/>
                </a:cubicBezTo>
                <a:cubicBezTo>
                  <a:pt x="116229" y="235574"/>
                  <a:pt x="143891" y="203984"/>
                  <a:pt x="166644" y="169637"/>
                </a:cubicBezTo>
                <a:cubicBezTo>
                  <a:pt x="187374" y="138595"/>
                  <a:pt x="211365" y="109861"/>
                  <a:pt x="238207" y="83923"/>
                </a:cubicBezTo>
                <a:cubicBezTo>
                  <a:pt x="267287" y="55684"/>
                  <a:pt x="297115" y="26386"/>
                  <a:pt x="335811" y="11347"/>
                </a:cubicBezTo>
                <a:cubicBezTo>
                  <a:pt x="349837" y="5924"/>
                  <a:pt x="364408" y="-372"/>
                  <a:pt x="381177" y="17"/>
                </a:cubicBezTo>
                <a:cubicBezTo>
                  <a:pt x="409416" y="687"/>
                  <a:pt x="416398" y="189"/>
                  <a:pt x="433151" y="8012"/>
                </a:cubicBezTo>
                <a:cubicBezTo>
                  <a:pt x="436486" y="9570"/>
                  <a:pt x="440943" y="10646"/>
                  <a:pt x="442704" y="13342"/>
                </a:cubicBezTo>
                <a:cubicBezTo>
                  <a:pt x="456932" y="34879"/>
                  <a:pt x="476911" y="53627"/>
                  <a:pt x="482506" y="79544"/>
                </a:cubicBezTo>
                <a:cubicBezTo>
                  <a:pt x="488942" y="109450"/>
                  <a:pt x="490875" y="139762"/>
                  <a:pt x="483955" y="170572"/>
                </a:cubicBezTo>
                <a:cubicBezTo>
                  <a:pt x="469478" y="235106"/>
                  <a:pt x="444995" y="295854"/>
                  <a:pt x="417068" y="355355"/>
                </a:cubicBezTo>
                <a:cubicBezTo>
                  <a:pt x="407187" y="376440"/>
                  <a:pt x="394564" y="396248"/>
                  <a:pt x="382782" y="417473"/>
                </a:cubicBezTo>
                <a:cubicBezTo>
                  <a:pt x="387302" y="422944"/>
                  <a:pt x="391322" y="428382"/>
                  <a:pt x="395951" y="433307"/>
                </a:cubicBezTo>
                <a:cubicBezTo>
                  <a:pt x="414777" y="453255"/>
                  <a:pt x="421322" y="477831"/>
                  <a:pt x="423473" y="504262"/>
                </a:cubicBezTo>
                <a:cubicBezTo>
                  <a:pt x="426976" y="544813"/>
                  <a:pt x="421735" y="585644"/>
                  <a:pt x="408107" y="623996"/>
                </a:cubicBezTo>
                <a:cubicBezTo>
                  <a:pt x="406999" y="627648"/>
                  <a:pt x="406165" y="631379"/>
                  <a:pt x="405613" y="635155"/>
                </a:cubicBezTo>
                <a:cubicBezTo>
                  <a:pt x="405504" y="635731"/>
                  <a:pt x="406190" y="636464"/>
                  <a:pt x="407312" y="638833"/>
                </a:cubicBezTo>
                <a:cubicBezTo>
                  <a:pt x="410382" y="637831"/>
                  <a:pt x="413380" y="636623"/>
                  <a:pt x="416288" y="635217"/>
                </a:cubicBezTo>
                <a:cubicBezTo>
                  <a:pt x="435145" y="624604"/>
                  <a:pt x="459426" y="629700"/>
                  <a:pt x="476896" y="642698"/>
                </a:cubicBezTo>
                <a:cubicBezTo>
                  <a:pt x="504667" y="663347"/>
                  <a:pt x="508719" y="690214"/>
                  <a:pt x="504340" y="721336"/>
                </a:cubicBezTo>
                <a:cubicBezTo>
                  <a:pt x="501940" y="738479"/>
                  <a:pt x="502859" y="756151"/>
                  <a:pt x="499041" y="772858"/>
                </a:cubicBezTo>
                <a:cubicBezTo>
                  <a:pt x="492979" y="799507"/>
                  <a:pt x="484922" y="825766"/>
                  <a:pt x="476444" y="851776"/>
                </a:cubicBezTo>
                <a:cubicBezTo>
                  <a:pt x="462215" y="895412"/>
                  <a:pt x="443997" y="937100"/>
                  <a:pt x="418782" y="975812"/>
                </a:cubicBezTo>
                <a:cubicBezTo>
                  <a:pt x="401156" y="1002866"/>
                  <a:pt x="386647" y="1031915"/>
                  <a:pt x="369395" y="1059266"/>
                </a:cubicBezTo>
                <a:cubicBezTo>
                  <a:pt x="355182" y="1081800"/>
                  <a:pt x="339474" y="1103431"/>
                  <a:pt x="323609" y="1124844"/>
                </a:cubicBezTo>
                <a:cubicBezTo>
                  <a:pt x="299173" y="1157774"/>
                  <a:pt x="280923" y="1194849"/>
                  <a:pt x="252186" y="1224958"/>
                </a:cubicBezTo>
                <a:cubicBezTo>
                  <a:pt x="239454" y="1238267"/>
                  <a:pt x="231755" y="1256329"/>
                  <a:pt x="221251" y="1271882"/>
                </a:cubicBezTo>
                <a:cubicBezTo>
                  <a:pt x="214020" y="1282620"/>
                  <a:pt x="205901" y="1292749"/>
                  <a:pt x="198155" y="1303051"/>
                </a:cubicBezTo>
                <a:cubicBezTo>
                  <a:pt x="186841" y="1318167"/>
                  <a:pt x="175496" y="1333269"/>
                  <a:pt x="163527" y="1349242"/>
                </a:cubicBezTo>
                <a:close/>
                <a:moveTo>
                  <a:pt x="339458" y="417255"/>
                </a:moveTo>
                <a:cubicBezTo>
                  <a:pt x="328144" y="417255"/>
                  <a:pt x="321131" y="416211"/>
                  <a:pt x="314523" y="417442"/>
                </a:cubicBezTo>
                <a:cubicBezTo>
                  <a:pt x="286752" y="422663"/>
                  <a:pt x="259355" y="429286"/>
                  <a:pt x="234498" y="443515"/>
                </a:cubicBezTo>
                <a:cubicBezTo>
                  <a:pt x="159008" y="486746"/>
                  <a:pt x="104992" y="549582"/>
                  <a:pt x="67388" y="627254"/>
                </a:cubicBezTo>
                <a:cubicBezTo>
                  <a:pt x="60718" y="641014"/>
                  <a:pt x="55341" y="655399"/>
                  <a:pt x="49185" y="669331"/>
                </a:cubicBezTo>
                <a:cubicBezTo>
                  <a:pt x="33850" y="704443"/>
                  <a:pt x="29565" y="740847"/>
                  <a:pt x="34489" y="781476"/>
                </a:cubicBezTo>
                <a:cubicBezTo>
                  <a:pt x="41377" y="778951"/>
                  <a:pt x="47518" y="778125"/>
                  <a:pt x="51772" y="774852"/>
                </a:cubicBezTo>
                <a:cubicBezTo>
                  <a:pt x="61409" y="767445"/>
                  <a:pt x="70512" y="759368"/>
                  <a:pt x="79013" y="750681"/>
                </a:cubicBezTo>
                <a:cubicBezTo>
                  <a:pt x="96904" y="732416"/>
                  <a:pt x="114748" y="714042"/>
                  <a:pt x="131673" y="694889"/>
                </a:cubicBezTo>
                <a:cubicBezTo>
                  <a:pt x="157418" y="665809"/>
                  <a:pt x="181807" y="635513"/>
                  <a:pt x="207849" y="606714"/>
                </a:cubicBezTo>
                <a:cubicBezTo>
                  <a:pt x="224025" y="588807"/>
                  <a:pt x="239843" y="570994"/>
                  <a:pt x="250908" y="549332"/>
                </a:cubicBezTo>
                <a:cubicBezTo>
                  <a:pt x="253956" y="543151"/>
                  <a:pt x="258005" y="537516"/>
                  <a:pt x="262892" y="532657"/>
                </a:cubicBezTo>
                <a:cubicBezTo>
                  <a:pt x="291536" y="505307"/>
                  <a:pt x="306778" y="468839"/>
                  <a:pt x="328658" y="436892"/>
                </a:cubicBezTo>
                <a:cubicBezTo>
                  <a:pt x="331977" y="432060"/>
                  <a:pt x="334377" y="426590"/>
                  <a:pt x="339458" y="417255"/>
                </a:cubicBezTo>
                <a:close/>
                <a:moveTo>
                  <a:pt x="158369" y="986004"/>
                </a:moveTo>
                <a:cubicBezTo>
                  <a:pt x="178472" y="965744"/>
                  <a:pt x="199979" y="950721"/>
                  <a:pt x="211542" y="930134"/>
                </a:cubicBezTo>
                <a:cubicBezTo>
                  <a:pt x="220098" y="914908"/>
                  <a:pt x="230461" y="901350"/>
                  <a:pt x="239594" y="886763"/>
                </a:cubicBezTo>
                <a:cubicBezTo>
                  <a:pt x="259339" y="855127"/>
                  <a:pt x="278960" y="823413"/>
                  <a:pt x="297599" y="791138"/>
                </a:cubicBezTo>
                <a:cubicBezTo>
                  <a:pt x="306014" y="776582"/>
                  <a:pt x="311967" y="760624"/>
                  <a:pt x="319043" y="745305"/>
                </a:cubicBezTo>
                <a:cubicBezTo>
                  <a:pt x="310962" y="746967"/>
                  <a:pt x="303447" y="750687"/>
                  <a:pt x="297225" y="756104"/>
                </a:cubicBezTo>
                <a:cubicBezTo>
                  <a:pt x="284071" y="767543"/>
                  <a:pt x="271900" y="780120"/>
                  <a:pt x="258529" y="791278"/>
                </a:cubicBezTo>
                <a:cubicBezTo>
                  <a:pt x="228919" y="815995"/>
                  <a:pt x="203516" y="843938"/>
                  <a:pt x="185189" y="878161"/>
                </a:cubicBezTo>
                <a:cubicBezTo>
                  <a:pt x="167704" y="910685"/>
                  <a:pt x="157589" y="944783"/>
                  <a:pt x="158369" y="9860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BF07F3-A2DE-4BDF-B4B3-BC476171D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92" y="2594117"/>
            <a:ext cx="13917279" cy="6572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7340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6"/>
          <p:cNvSpPr txBox="1"/>
          <p:nvPr/>
        </p:nvSpPr>
        <p:spPr>
          <a:xfrm>
            <a:off x="515891" y="294042"/>
            <a:ext cx="7754100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Lobster"/>
              </a:rPr>
              <a:t>初階</a:t>
            </a:r>
            <a:endParaRPr sz="6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2" name="Google Shape;592;p36"/>
          <p:cNvSpPr/>
          <p:nvPr/>
        </p:nvSpPr>
        <p:spPr>
          <a:xfrm rot="4655723">
            <a:off x="-2713850" y="7734672"/>
            <a:ext cx="5868240" cy="5109071"/>
          </a:xfrm>
          <a:custGeom>
            <a:avLst/>
            <a:gdLst/>
            <a:ahLst/>
            <a:cxnLst/>
            <a:rect l="l" t="t" r="r" b="b"/>
            <a:pathLst>
              <a:path w="5863167" h="5104654" extrusionOk="0">
                <a:moveTo>
                  <a:pt x="810" y="2826001"/>
                </a:moveTo>
                <a:cubicBezTo>
                  <a:pt x="-5453" y="2598934"/>
                  <a:pt x="24204" y="2379414"/>
                  <a:pt x="103213" y="2163591"/>
                </a:cubicBezTo>
                <a:cubicBezTo>
                  <a:pt x="143510" y="2053491"/>
                  <a:pt x="207578" y="1962181"/>
                  <a:pt x="261684" y="1862495"/>
                </a:cubicBezTo>
                <a:cubicBezTo>
                  <a:pt x="332770" y="1731794"/>
                  <a:pt x="438870" y="1636485"/>
                  <a:pt x="535915" y="1530837"/>
                </a:cubicBezTo>
                <a:cubicBezTo>
                  <a:pt x="558101" y="1506689"/>
                  <a:pt x="569723" y="1467600"/>
                  <a:pt x="617113" y="1482541"/>
                </a:cubicBezTo>
                <a:cubicBezTo>
                  <a:pt x="622546" y="1484201"/>
                  <a:pt x="636280" y="1459073"/>
                  <a:pt x="646468" y="1446621"/>
                </a:cubicBezTo>
                <a:cubicBezTo>
                  <a:pt x="676653" y="1409494"/>
                  <a:pt x="706159" y="1378705"/>
                  <a:pt x="759209" y="1364820"/>
                </a:cubicBezTo>
                <a:cubicBezTo>
                  <a:pt x="820183" y="1349199"/>
                  <a:pt x="870139" y="1302412"/>
                  <a:pt x="928698" y="1273736"/>
                </a:cubicBezTo>
                <a:cubicBezTo>
                  <a:pt x="1092376" y="1193746"/>
                  <a:pt x="1179233" y="1159033"/>
                  <a:pt x="1353175" y="1156845"/>
                </a:cubicBezTo>
                <a:cubicBezTo>
                  <a:pt x="1385171" y="1156468"/>
                  <a:pt x="1388566" y="1085684"/>
                  <a:pt x="1432938" y="1128396"/>
                </a:cubicBezTo>
                <a:cubicBezTo>
                  <a:pt x="1579487" y="1057838"/>
                  <a:pt x="1748447" y="1089834"/>
                  <a:pt x="1897486" y="1023956"/>
                </a:cubicBezTo>
                <a:cubicBezTo>
                  <a:pt x="1990305" y="982904"/>
                  <a:pt x="2091500" y="961095"/>
                  <a:pt x="2187790" y="927439"/>
                </a:cubicBezTo>
                <a:cubicBezTo>
                  <a:pt x="2226578" y="913856"/>
                  <a:pt x="2262725" y="892273"/>
                  <a:pt x="2299399" y="873181"/>
                </a:cubicBezTo>
                <a:cubicBezTo>
                  <a:pt x="2332980" y="855674"/>
                  <a:pt x="2363920" y="830696"/>
                  <a:pt x="2399387" y="819754"/>
                </a:cubicBezTo>
                <a:cubicBezTo>
                  <a:pt x="2437118" y="808284"/>
                  <a:pt x="2469492" y="795380"/>
                  <a:pt x="2491980" y="762101"/>
                </a:cubicBezTo>
                <a:cubicBezTo>
                  <a:pt x="2497640" y="753800"/>
                  <a:pt x="2506318" y="741952"/>
                  <a:pt x="2514090" y="741499"/>
                </a:cubicBezTo>
                <a:cubicBezTo>
                  <a:pt x="2604268" y="736896"/>
                  <a:pt x="2652790" y="659622"/>
                  <a:pt x="2722065" y="619552"/>
                </a:cubicBezTo>
                <a:cubicBezTo>
                  <a:pt x="2794056" y="577821"/>
                  <a:pt x="2851257" y="510735"/>
                  <a:pt x="2915626" y="455496"/>
                </a:cubicBezTo>
                <a:cubicBezTo>
                  <a:pt x="2992975" y="389165"/>
                  <a:pt x="3064740" y="313702"/>
                  <a:pt x="3150164" y="260124"/>
                </a:cubicBezTo>
                <a:cubicBezTo>
                  <a:pt x="3282525" y="177115"/>
                  <a:pt x="3431036" y="123386"/>
                  <a:pt x="3572302" y="56752"/>
                </a:cubicBezTo>
                <a:cubicBezTo>
                  <a:pt x="3678930" y="6419"/>
                  <a:pt x="3783597" y="1665"/>
                  <a:pt x="3892413" y="2646"/>
                </a:cubicBezTo>
                <a:cubicBezTo>
                  <a:pt x="4035340" y="3928"/>
                  <a:pt x="4178190" y="-1580"/>
                  <a:pt x="4320890" y="457"/>
                </a:cubicBezTo>
                <a:cubicBezTo>
                  <a:pt x="4461627" y="2570"/>
                  <a:pt x="4592555" y="39471"/>
                  <a:pt x="4691184" y="151382"/>
                </a:cubicBezTo>
                <a:cubicBezTo>
                  <a:pt x="4729746" y="195226"/>
                  <a:pt x="4772005" y="235749"/>
                  <a:pt x="4812981" y="277405"/>
                </a:cubicBezTo>
                <a:cubicBezTo>
                  <a:pt x="4817743" y="282246"/>
                  <a:pt x="4823704" y="285737"/>
                  <a:pt x="4830262" y="287517"/>
                </a:cubicBezTo>
                <a:cubicBezTo>
                  <a:pt x="4998845" y="329247"/>
                  <a:pt x="5100116" y="462061"/>
                  <a:pt x="5215649" y="574274"/>
                </a:cubicBezTo>
                <a:cubicBezTo>
                  <a:pt x="5369064" y="723615"/>
                  <a:pt x="5489503" y="899895"/>
                  <a:pt x="5597942" y="1082213"/>
                </a:cubicBezTo>
                <a:cubicBezTo>
                  <a:pt x="5682008" y="1223403"/>
                  <a:pt x="5740566" y="1376517"/>
                  <a:pt x="5779581" y="1540195"/>
                </a:cubicBezTo>
                <a:cubicBezTo>
                  <a:pt x="5824692" y="1724406"/>
                  <a:pt x="5851783" y="1912565"/>
                  <a:pt x="5860476" y="2102013"/>
                </a:cubicBezTo>
                <a:cubicBezTo>
                  <a:pt x="5871192" y="2366132"/>
                  <a:pt x="5850591" y="2629874"/>
                  <a:pt x="5786372" y="2887352"/>
                </a:cubicBezTo>
                <a:cubicBezTo>
                  <a:pt x="5734303" y="3096232"/>
                  <a:pt x="5657105" y="3296962"/>
                  <a:pt x="5579303" y="3497919"/>
                </a:cubicBezTo>
                <a:cubicBezTo>
                  <a:pt x="5518963" y="3655772"/>
                  <a:pt x="5439969" y="3805852"/>
                  <a:pt x="5344011" y="3944959"/>
                </a:cubicBezTo>
                <a:cubicBezTo>
                  <a:pt x="5227195" y="4112486"/>
                  <a:pt x="5096268" y="4272542"/>
                  <a:pt x="4935004" y="4402942"/>
                </a:cubicBezTo>
                <a:cubicBezTo>
                  <a:pt x="4819546" y="4496289"/>
                  <a:pt x="4711107" y="4599899"/>
                  <a:pt x="4587876" y="4681322"/>
                </a:cubicBezTo>
                <a:cubicBezTo>
                  <a:pt x="4478984" y="4753390"/>
                  <a:pt x="4358923" y="4816476"/>
                  <a:pt x="4235089" y="4856245"/>
                </a:cubicBezTo>
                <a:cubicBezTo>
                  <a:pt x="4044772" y="4917898"/>
                  <a:pt x="3849475" y="4972231"/>
                  <a:pt x="3652367" y="4999246"/>
                </a:cubicBezTo>
                <a:cubicBezTo>
                  <a:pt x="3393002" y="5034714"/>
                  <a:pt x="3132506" y="5073275"/>
                  <a:pt x="2869066" y="5073200"/>
                </a:cubicBezTo>
                <a:cubicBezTo>
                  <a:pt x="2828165" y="5073200"/>
                  <a:pt x="2787340" y="5091311"/>
                  <a:pt x="2746213" y="5092443"/>
                </a:cubicBezTo>
                <a:cubicBezTo>
                  <a:pt x="2588572" y="5096744"/>
                  <a:pt x="2427837" y="5117044"/>
                  <a:pt x="2274119" y="5093424"/>
                </a:cubicBezTo>
                <a:cubicBezTo>
                  <a:pt x="2152776" y="5074860"/>
                  <a:pt x="2030375" y="5100970"/>
                  <a:pt x="1910314" y="5061956"/>
                </a:cubicBezTo>
                <a:cubicBezTo>
                  <a:pt x="1834852" y="5037204"/>
                  <a:pt x="1749353" y="5042788"/>
                  <a:pt x="1668834" y="5030262"/>
                </a:cubicBezTo>
                <a:cubicBezTo>
                  <a:pt x="1606955" y="5020527"/>
                  <a:pt x="1545981" y="5005661"/>
                  <a:pt x="1496252" y="4961742"/>
                </a:cubicBezTo>
                <a:cubicBezTo>
                  <a:pt x="1486819" y="4953516"/>
                  <a:pt x="1467123" y="4955252"/>
                  <a:pt x="1452106" y="4955252"/>
                </a:cubicBezTo>
                <a:cubicBezTo>
                  <a:pt x="1291824" y="4955252"/>
                  <a:pt x="1144143" y="4908088"/>
                  <a:pt x="998274" y="4845227"/>
                </a:cubicBezTo>
                <a:cubicBezTo>
                  <a:pt x="915718" y="4809609"/>
                  <a:pt x="825842" y="4791347"/>
                  <a:pt x="771057" y="4710602"/>
                </a:cubicBezTo>
                <a:cubicBezTo>
                  <a:pt x="556592" y="4614916"/>
                  <a:pt x="469735" y="4422109"/>
                  <a:pt x="388235" y="4220548"/>
                </a:cubicBezTo>
                <a:cubicBezTo>
                  <a:pt x="315565" y="4040947"/>
                  <a:pt x="219954" y="3870402"/>
                  <a:pt x="151283" y="3689443"/>
                </a:cubicBezTo>
                <a:cubicBezTo>
                  <a:pt x="84046" y="3512257"/>
                  <a:pt x="21638" y="3330996"/>
                  <a:pt x="15073" y="3137359"/>
                </a:cubicBezTo>
                <a:cubicBezTo>
                  <a:pt x="11224" y="3033598"/>
                  <a:pt x="5565" y="2929762"/>
                  <a:pt x="810" y="28260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6"/>
          <p:cNvSpPr/>
          <p:nvPr/>
        </p:nvSpPr>
        <p:spPr>
          <a:xfrm rot="-5339846">
            <a:off x="2054265" y="8416386"/>
            <a:ext cx="1982187" cy="2660888"/>
          </a:xfrm>
          <a:custGeom>
            <a:avLst/>
            <a:gdLst/>
            <a:ahLst/>
            <a:cxnLst/>
            <a:rect l="l" t="t" r="r" b="b"/>
            <a:pathLst>
              <a:path w="1981884" h="2660481" extrusionOk="0">
                <a:moveTo>
                  <a:pt x="1759833" y="1454497"/>
                </a:moveTo>
                <a:cubicBezTo>
                  <a:pt x="1724799" y="1436486"/>
                  <a:pt x="1689271" y="1418969"/>
                  <a:pt x="1654976" y="1401698"/>
                </a:cubicBezTo>
                <a:cubicBezTo>
                  <a:pt x="1617721" y="1416502"/>
                  <a:pt x="1602177" y="1454004"/>
                  <a:pt x="1574297" y="1478429"/>
                </a:cubicBezTo>
                <a:cubicBezTo>
                  <a:pt x="1537536" y="1510750"/>
                  <a:pt x="1518538" y="1558861"/>
                  <a:pt x="1520758" y="1613387"/>
                </a:cubicBezTo>
                <a:cubicBezTo>
                  <a:pt x="1523719" y="1694559"/>
                  <a:pt x="1574791" y="1741437"/>
                  <a:pt x="1663118" y="1716271"/>
                </a:cubicBezTo>
                <a:cubicBezTo>
                  <a:pt x="1723565" y="1699000"/>
                  <a:pt x="1764028" y="1662238"/>
                  <a:pt x="1787960" y="1604258"/>
                </a:cubicBezTo>
                <a:cubicBezTo>
                  <a:pt x="1808438" y="1554667"/>
                  <a:pt x="1793388" y="1510257"/>
                  <a:pt x="1773650" y="1465846"/>
                </a:cubicBezTo>
                <a:cubicBezTo>
                  <a:pt x="1771429" y="1461159"/>
                  <a:pt x="1765261" y="1457211"/>
                  <a:pt x="1759833" y="1454497"/>
                </a:cubicBezTo>
                <a:close/>
                <a:moveTo>
                  <a:pt x="1620681" y="1649656"/>
                </a:moveTo>
                <a:cubicBezTo>
                  <a:pt x="1632524" y="1587481"/>
                  <a:pt x="1636718" y="1532462"/>
                  <a:pt x="1698646" y="1495206"/>
                </a:cubicBezTo>
                <a:cubicBezTo>
                  <a:pt x="1690257" y="1556641"/>
                  <a:pt x="1682609" y="1610426"/>
                  <a:pt x="1620681" y="1649656"/>
                </a:cubicBezTo>
                <a:close/>
                <a:moveTo>
                  <a:pt x="227680" y="1733788"/>
                </a:moveTo>
                <a:cubicBezTo>
                  <a:pt x="200047" y="1723426"/>
                  <a:pt x="171674" y="1714544"/>
                  <a:pt x="143794" y="1705168"/>
                </a:cubicBezTo>
                <a:cubicBezTo>
                  <a:pt x="146015" y="1699740"/>
                  <a:pt x="146261" y="1695793"/>
                  <a:pt x="148235" y="1694312"/>
                </a:cubicBezTo>
                <a:cubicBezTo>
                  <a:pt x="159338" y="1686664"/>
                  <a:pt x="170934" y="1679756"/>
                  <a:pt x="182283" y="1672847"/>
                </a:cubicBezTo>
                <a:cubicBezTo>
                  <a:pt x="182530" y="1669147"/>
                  <a:pt x="183023" y="1665693"/>
                  <a:pt x="183270" y="1661992"/>
                </a:cubicBezTo>
                <a:cubicBezTo>
                  <a:pt x="159091" y="1660018"/>
                  <a:pt x="134912" y="1659524"/>
                  <a:pt x="111227" y="1656070"/>
                </a:cubicBezTo>
                <a:cubicBezTo>
                  <a:pt x="76932" y="1651136"/>
                  <a:pt x="50779" y="1669147"/>
                  <a:pt x="38197" y="1694559"/>
                </a:cubicBezTo>
                <a:cubicBezTo>
                  <a:pt x="19939" y="1731321"/>
                  <a:pt x="4642" y="1772030"/>
                  <a:pt x="695" y="1812246"/>
                </a:cubicBezTo>
                <a:cubicBezTo>
                  <a:pt x="-4240" y="1862331"/>
                  <a:pt x="16978" y="1906495"/>
                  <a:pt x="68790" y="1926479"/>
                </a:cubicBezTo>
                <a:cubicBezTo>
                  <a:pt x="87295" y="1933634"/>
                  <a:pt x="107526" y="1936842"/>
                  <a:pt x="127264" y="1939556"/>
                </a:cubicBezTo>
                <a:cubicBezTo>
                  <a:pt x="191659" y="1947944"/>
                  <a:pt x="266169" y="1893665"/>
                  <a:pt x="278259" y="1830010"/>
                </a:cubicBezTo>
                <a:cubicBezTo>
                  <a:pt x="284920" y="1794482"/>
                  <a:pt x="260001" y="1745878"/>
                  <a:pt x="227680" y="1733788"/>
                </a:cubicBezTo>
                <a:close/>
                <a:moveTo>
                  <a:pt x="147248" y="1872200"/>
                </a:moveTo>
                <a:cubicBezTo>
                  <a:pt x="145028" y="1869486"/>
                  <a:pt x="142807" y="1867019"/>
                  <a:pt x="140587" y="1864305"/>
                </a:cubicBezTo>
                <a:cubicBezTo>
                  <a:pt x="147989" y="1858877"/>
                  <a:pt x="155144" y="1853202"/>
                  <a:pt x="162545" y="1847775"/>
                </a:cubicBezTo>
                <a:cubicBezTo>
                  <a:pt x="164519" y="1849995"/>
                  <a:pt x="166740" y="1852215"/>
                  <a:pt x="168713" y="1854683"/>
                </a:cubicBezTo>
                <a:cubicBezTo>
                  <a:pt x="161558" y="1860357"/>
                  <a:pt x="154403" y="1866279"/>
                  <a:pt x="147248" y="1872200"/>
                </a:cubicBezTo>
                <a:close/>
                <a:moveTo>
                  <a:pt x="775900" y="321049"/>
                </a:moveTo>
                <a:cubicBezTo>
                  <a:pt x="832400" y="314388"/>
                  <a:pt x="882485" y="268497"/>
                  <a:pt x="893587" y="211010"/>
                </a:cubicBezTo>
                <a:cubicBezTo>
                  <a:pt x="898275" y="186831"/>
                  <a:pt x="899508" y="161912"/>
                  <a:pt x="903209" y="129098"/>
                </a:cubicBezTo>
                <a:cubicBezTo>
                  <a:pt x="903456" y="108127"/>
                  <a:pt x="883471" y="68898"/>
                  <a:pt x="858306" y="49406"/>
                </a:cubicBezTo>
                <a:cubicBezTo>
                  <a:pt x="842515" y="37070"/>
                  <a:pt x="826725" y="24981"/>
                  <a:pt x="811181" y="12398"/>
                </a:cubicBezTo>
                <a:cubicBezTo>
                  <a:pt x="791197" y="-3886"/>
                  <a:pt x="777874" y="-4626"/>
                  <a:pt x="758136" y="13138"/>
                </a:cubicBezTo>
                <a:cubicBezTo>
                  <a:pt x="749254" y="21033"/>
                  <a:pt x="741605" y="31642"/>
                  <a:pt x="736424" y="42251"/>
                </a:cubicBezTo>
                <a:cubicBezTo>
                  <a:pt x="715453" y="84935"/>
                  <a:pt x="700156" y="128851"/>
                  <a:pt x="689053" y="175482"/>
                </a:cubicBezTo>
                <a:cubicBezTo>
                  <a:pt x="681652" y="206323"/>
                  <a:pt x="683872" y="233462"/>
                  <a:pt x="694234" y="260849"/>
                </a:cubicBezTo>
                <a:cubicBezTo>
                  <a:pt x="706817" y="293416"/>
                  <a:pt x="750487" y="324010"/>
                  <a:pt x="775900" y="321049"/>
                </a:cubicBezTo>
                <a:close/>
                <a:moveTo>
                  <a:pt x="805013" y="134279"/>
                </a:moveTo>
                <a:cubicBezTo>
                  <a:pt x="816363" y="174002"/>
                  <a:pt x="812662" y="184858"/>
                  <a:pt x="776887" y="220879"/>
                </a:cubicBezTo>
                <a:cubicBezTo>
                  <a:pt x="773433" y="186831"/>
                  <a:pt x="786262" y="161172"/>
                  <a:pt x="805013" y="134279"/>
                </a:cubicBezTo>
                <a:close/>
                <a:moveTo>
                  <a:pt x="923194" y="2175917"/>
                </a:moveTo>
                <a:cubicBezTo>
                  <a:pt x="919246" y="2207251"/>
                  <a:pt x="913078" y="2240065"/>
                  <a:pt x="884952" y="2261777"/>
                </a:cubicBezTo>
                <a:cubicBezTo>
                  <a:pt x="875330" y="2269425"/>
                  <a:pt x="865954" y="2277567"/>
                  <a:pt x="856579" y="2285462"/>
                </a:cubicBezTo>
                <a:cubicBezTo>
                  <a:pt x="806740" y="2327405"/>
                  <a:pt x="786016" y="2327899"/>
                  <a:pt x="737411" y="2288176"/>
                </a:cubicBezTo>
                <a:cubicBezTo>
                  <a:pt x="699169" y="2256842"/>
                  <a:pt x="692754" y="2178137"/>
                  <a:pt x="726802" y="2142856"/>
                </a:cubicBezTo>
                <a:cubicBezTo>
                  <a:pt x="734450" y="2134961"/>
                  <a:pt x="747033" y="2132247"/>
                  <a:pt x="758136" y="2126572"/>
                </a:cubicBezTo>
                <a:cubicBezTo>
                  <a:pt x="761837" y="2109795"/>
                  <a:pt x="765044" y="2094992"/>
                  <a:pt x="768992" y="2077474"/>
                </a:cubicBezTo>
                <a:cubicBezTo>
                  <a:pt x="780588" y="2078708"/>
                  <a:pt x="792430" y="2076734"/>
                  <a:pt x="800819" y="2081175"/>
                </a:cubicBezTo>
                <a:cubicBezTo>
                  <a:pt x="826725" y="2094992"/>
                  <a:pt x="853371" y="2103627"/>
                  <a:pt x="882238" y="2108808"/>
                </a:cubicBezTo>
                <a:cubicBezTo>
                  <a:pt x="909624" y="2113743"/>
                  <a:pt x="927635" y="2142116"/>
                  <a:pt x="923194" y="2175917"/>
                </a:cubicBezTo>
                <a:close/>
                <a:moveTo>
                  <a:pt x="1078630" y="1237380"/>
                </a:moveTo>
                <a:cubicBezTo>
                  <a:pt x="1063580" y="1242808"/>
                  <a:pt x="1046062" y="1245276"/>
                  <a:pt x="1034220" y="1254651"/>
                </a:cubicBezTo>
                <a:cubicBezTo>
                  <a:pt x="1011521" y="1272909"/>
                  <a:pt x="988329" y="1292646"/>
                  <a:pt x="972539" y="1316579"/>
                </a:cubicBezTo>
                <a:cubicBezTo>
                  <a:pt x="948853" y="1352847"/>
                  <a:pt x="946386" y="1416008"/>
                  <a:pt x="988576" y="1451537"/>
                </a:cubicBezTo>
                <a:cubicBezTo>
                  <a:pt x="1018183" y="1476456"/>
                  <a:pt x="1049270" y="1467574"/>
                  <a:pt x="1081344" y="1461899"/>
                </a:cubicBezTo>
                <a:cubicBezTo>
                  <a:pt x="1114158" y="1456224"/>
                  <a:pt x="1140311" y="1437473"/>
                  <a:pt x="1157088" y="1411814"/>
                </a:cubicBezTo>
                <a:cubicBezTo>
                  <a:pt x="1173372" y="1386895"/>
                  <a:pt x="1185214" y="1356301"/>
                  <a:pt x="1189162" y="1326941"/>
                </a:cubicBezTo>
                <a:cubicBezTo>
                  <a:pt x="1194590" y="1287712"/>
                  <a:pt x="1134389" y="1243795"/>
                  <a:pt x="1078630" y="1237380"/>
                </a:cubicBezTo>
                <a:close/>
                <a:moveTo>
                  <a:pt x="1050997" y="1395530"/>
                </a:moveTo>
                <a:cubicBezTo>
                  <a:pt x="1059879" y="1337303"/>
                  <a:pt x="1066047" y="1329408"/>
                  <a:pt x="1108483" y="1322500"/>
                </a:cubicBezTo>
                <a:cubicBezTo>
                  <a:pt x="1098861" y="1355068"/>
                  <a:pt x="1084551" y="1380233"/>
                  <a:pt x="1050997" y="1395530"/>
                </a:cubicBezTo>
                <a:close/>
                <a:moveTo>
                  <a:pt x="1232585" y="673617"/>
                </a:moveTo>
                <a:cubicBezTo>
                  <a:pt x="1217535" y="698289"/>
                  <a:pt x="1203719" y="723949"/>
                  <a:pt x="1185955" y="746647"/>
                </a:cubicBezTo>
                <a:cubicBezTo>
                  <a:pt x="1170411" y="766632"/>
                  <a:pt x="1148699" y="779215"/>
                  <a:pt x="1122053" y="779955"/>
                </a:cubicBezTo>
                <a:cubicBezTo>
                  <a:pt x="1109717" y="780202"/>
                  <a:pt x="1097134" y="779955"/>
                  <a:pt x="1085045" y="781189"/>
                </a:cubicBezTo>
                <a:cubicBezTo>
                  <a:pt x="1054204" y="784396"/>
                  <a:pt x="1033479" y="776254"/>
                  <a:pt x="1021883" y="749114"/>
                </a:cubicBezTo>
                <a:cubicBezTo>
                  <a:pt x="1008560" y="717287"/>
                  <a:pt x="1003873" y="685213"/>
                  <a:pt x="1021390" y="651165"/>
                </a:cubicBezTo>
                <a:cubicBezTo>
                  <a:pt x="1043348" y="608729"/>
                  <a:pt x="1071475" y="578628"/>
                  <a:pt x="1123780" y="576901"/>
                </a:cubicBezTo>
                <a:cubicBezTo>
                  <a:pt x="1122300" y="582083"/>
                  <a:pt x="1121066" y="586524"/>
                  <a:pt x="1118846" y="594912"/>
                </a:cubicBezTo>
                <a:cubicBezTo>
                  <a:pt x="1161776" y="582083"/>
                  <a:pt x="1188422" y="614157"/>
                  <a:pt x="1220743" y="629700"/>
                </a:cubicBezTo>
                <a:cubicBezTo>
                  <a:pt x="1236286" y="637595"/>
                  <a:pt x="1243935" y="655113"/>
                  <a:pt x="1232585" y="673617"/>
                </a:cubicBezTo>
                <a:close/>
                <a:moveTo>
                  <a:pt x="373741" y="845830"/>
                </a:moveTo>
                <a:cubicBezTo>
                  <a:pt x="369546" y="862114"/>
                  <a:pt x="366586" y="878644"/>
                  <a:pt x="362638" y="895175"/>
                </a:cubicBezTo>
                <a:cubicBezTo>
                  <a:pt x="353756" y="932677"/>
                  <a:pt x="316994" y="960557"/>
                  <a:pt x="273571" y="963517"/>
                </a:cubicBezTo>
                <a:cubicBezTo>
                  <a:pt x="236809" y="965984"/>
                  <a:pt x="190178" y="939092"/>
                  <a:pt x="182283" y="905537"/>
                </a:cubicBezTo>
                <a:cubicBezTo>
                  <a:pt x="174635" y="873216"/>
                  <a:pt x="181543" y="841636"/>
                  <a:pt x="203501" y="814743"/>
                </a:cubicBezTo>
                <a:cubicBezTo>
                  <a:pt x="212877" y="803147"/>
                  <a:pt x="221265" y="790811"/>
                  <a:pt x="231134" y="777241"/>
                </a:cubicBezTo>
                <a:cubicBezTo>
                  <a:pt x="252846" y="772800"/>
                  <a:pt x="273324" y="768606"/>
                  <a:pt x="289608" y="765398"/>
                </a:cubicBezTo>
                <a:cubicBezTo>
                  <a:pt x="312306" y="777734"/>
                  <a:pt x="331798" y="789084"/>
                  <a:pt x="352276" y="799199"/>
                </a:cubicBezTo>
                <a:cubicBezTo>
                  <a:pt x="376208" y="811042"/>
                  <a:pt x="380649" y="819431"/>
                  <a:pt x="373741" y="845830"/>
                </a:cubicBezTo>
                <a:close/>
                <a:moveTo>
                  <a:pt x="1953018" y="213971"/>
                </a:moveTo>
                <a:cubicBezTo>
                  <a:pt x="1986819" y="287741"/>
                  <a:pt x="1934267" y="364472"/>
                  <a:pt x="1852602" y="361512"/>
                </a:cubicBezTo>
                <a:cubicBezTo>
                  <a:pt x="1829656" y="360772"/>
                  <a:pt x="1816086" y="344981"/>
                  <a:pt x="1807451" y="326724"/>
                </a:cubicBezTo>
                <a:cubicBezTo>
                  <a:pt x="1789440" y="288728"/>
                  <a:pt x="1805724" y="227788"/>
                  <a:pt x="1838538" y="196947"/>
                </a:cubicBezTo>
                <a:cubicBezTo>
                  <a:pt x="1858523" y="178196"/>
                  <a:pt x="1876040" y="156978"/>
                  <a:pt x="1897012" y="134526"/>
                </a:cubicBezTo>
                <a:cubicBezTo>
                  <a:pt x="1929086" y="154264"/>
                  <a:pt x="1953758" y="169561"/>
                  <a:pt x="1981885" y="186831"/>
                </a:cubicBezTo>
                <a:cubicBezTo>
                  <a:pt x="1971029" y="196947"/>
                  <a:pt x="1961900" y="205582"/>
                  <a:pt x="1953018" y="213971"/>
                </a:cubicBezTo>
                <a:close/>
                <a:moveTo>
                  <a:pt x="211396" y="2531199"/>
                </a:moveTo>
                <a:cubicBezTo>
                  <a:pt x="214357" y="2557351"/>
                  <a:pt x="206955" y="2585478"/>
                  <a:pt x="199554" y="2611631"/>
                </a:cubicBezTo>
                <a:cubicBezTo>
                  <a:pt x="190425" y="2644692"/>
                  <a:pt x="157857" y="2648886"/>
                  <a:pt x="132938" y="2660482"/>
                </a:cubicBezTo>
                <a:cubicBezTo>
                  <a:pt x="96917" y="2647652"/>
                  <a:pt x="86554" y="2626187"/>
                  <a:pt x="88281" y="2587699"/>
                </a:cubicBezTo>
                <a:cubicBezTo>
                  <a:pt x="90009" y="2550443"/>
                  <a:pt x="103825" y="2527251"/>
                  <a:pt x="132445" y="2509734"/>
                </a:cubicBezTo>
                <a:cubicBezTo>
                  <a:pt x="130224" y="2499371"/>
                  <a:pt x="128497" y="2490489"/>
                  <a:pt x="126524" y="2481854"/>
                </a:cubicBezTo>
                <a:cubicBezTo>
                  <a:pt x="154157" y="2472479"/>
                  <a:pt x="207942" y="2500605"/>
                  <a:pt x="211396" y="25311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6"/>
          <p:cNvSpPr/>
          <p:nvPr/>
        </p:nvSpPr>
        <p:spPr>
          <a:xfrm rot="-5339846">
            <a:off x="-351463" y="-242114"/>
            <a:ext cx="1537823" cy="2064375"/>
          </a:xfrm>
          <a:custGeom>
            <a:avLst/>
            <a:gdLst/>
            <a:ahLst/>
            <a:cxnLst/>
            <a:rect l="l" t="t" r="r" b="b"/>
            <a:pathLst>
              <a:path w="1537588" h="2064059" extrusionOk="0">
                <a:moveTo>
                  <a:pt x="1365317" y="1128430"/>
                </a:moveTo>
                <a:cubicBezTo>
                  <a:pt x="1338136" y="1114457"/>
                  <a:pt x="1310573" y="1100867"/>
                  <a:pt x="1283966" y="1087468"/>
                </a:cubicBezTo>
                <a:cubicBezTo>
                  <a:pt x="1255063" y="1098953"/>
                  <a:pt x="1243004" y="1128047"/>
                  <a:pt x="1221374" y="1146997"/>
                </a:cubicBezTo>
                <a:cubicBezTo>
                  <a:pt x="1192853" y="1172073"/>
                  <a:pt x="1178114" y="1209398"/>
                  <a:pt x="1179837" y="1251700"/>
                </a:cubicBezTo>
                <a:cubicBezTo>
                  <a:pt x="1182134" y="1314676"/>
                  <a:pt x="1221757" y="1351044"/>
                  <a:pt x="1290283" y="1331520"/>
                </a:cubicBezTo>
                <a:cubicBezTo>
                  <a:pt x="1337179" y="1318121"/>
                  <a:pt x="1368571" y="1289600"/>
                  <a:pt x="1387138" y="1244618"/>
                </a:cubicBezTo>
                <a:cubicBezTo>
                  <a:pt x="1403025" y="1206144"/>
                  <a:pt x="1391349" y="1171690"/>
                  <a:pt x="1376036" y="1137235"/>
                </a:cubicBezTo>
                <a:cubicBezTo>
                  <a:pt x="1374313" y="1133598"/>
                  <a:pt x="1369528" y="1130536"/>
                  <a:pt x="1365317" y="1128430"/>
                </a:cubicBezTo>
                <a:close/>
                <a:moveTo>
                  <a:pt x="1257360" y="1279838"/>
                </a:moveTo>
                <a:cubicBezTo>
                  <a:pt x="1266548" y="1231602"/>
                  <a:pt x="1269802" y="1188917"/>
                  <a:pt x="1317846" y="1160013"/>
                </a:cubicBezTo>
                <a:cubicBezTo>
                  <a:pt x="1311338" y="1207675"/>
                  <a:pt x="1305404" y="1249403"/>
                  <a:pt x="1257360" y="1279838"/>
                </a:cubicBezTo>
                <a:close/>
                <a:moveTo>
                  <a:pt x="176639" y="1345110"/>
                </a:moveTo>
                <a:cubicBezTo>
                  <a:pt x="155201" y="1337071"/>
                  <a:pt x="133188" y="1330180"/>
                  <a:pt x="111559" y="1322906"/>
                </a:cubicBezTo>
                <a:cubicBezTo>
                  <a:pt x="113281" y="1318695"/>
                  <a:pt x="113473" y="1315633"/>
                  <a:pt x="115004" y="1314484"/>
                </a:cubicBezTo>
                <a:cubicBezTo>
                  <a:pt x="123618" y="1308550"/>
                  <a:pt x="132614" y="1303191"/>
                  <a:pt x="141419" y="1297831"/>
                </a:cubicBezTo>
                <a:cubicBezTo>
                  <a:pt x="141611" y="1294960"/>
                  <a:pt x="141993" y="1292280"/>
                  <a:pt x="142185" y="1289409"/>
                </a:cubicBezTo>
                <a:cubicBezTo>
                  <a:pt x="123426" y="1287878"/>
                  <a:pt x="104668" y="1287495"/>
                  <a:pt x="86292" y="1284815"/>
                </a:cubicBezTo>
                <a:cubicBezTo>
                  <a:pt x="59686" y="1280987"/>
                  <a:pt x="39396" y="1294960"/>
                  <a:pt x="29634" y="1314676"/>
                </a:cubicBezTo>
                <a:cubicBezTo>
                  <a:pt x="15469" y="1343196"/>
                  <a:pt x="3601" y="1374779"/>
                  <a:pt x="539" y="1405980"/>
                </a:cubicBezTo>
                <a:cubicBezTo>
                  <a:pt x="-3289" y="1444837"/>
                  <a:pt x="13172" y="1479100"/>
                  <a:pt x="53369" y="1494604"/>
                </a:cubicBezTo>
                <a:cubicBezTo>
                  <a:pt x="67725" y="1500155"/>
                  <a:pt x="83421" y="1502643"/>
                  <a:pt x="98734" y="1504749"/>
                </a:cubicBezTo>
                <a:cubicBezTo>
                  <a:pt x="148693" y="1511257"/>
                  <a:pt x="206500" y="1469146"/>
                  <a:pt x="215879" y="1419761"/>
                </a:cubicBezTo>
                <a:cubicBezTo>
                  <a:pt x="221047" y="1392198"/>
                  <a:pt x="201714" y="1354490"/>
                  <a:pt x="176639" y="1345110"/>
                </a:cubicBezTo>
                <a:close/>
                <a:moveTo>
                  <a:pt x="114238" y="1452493"/>
                </a:moveTo>
                <a:cubicBezTo>
                  <a:pt x="112516" y="1450388"/>
                  <a:pt x="110793" y="1448473"/>
                  <a:pt x="109070" y="1446368"/>
                </a:cubicBezTo>
                <a:cubicBezTo>
                  <a:pt x="114813" y="1442157"/>
                  <a:pt x="120364" y="1437754"/>
                  <a:pt x="126106" y="1433543"/>
                </a:cubicBezTo>
                <a:cubicBezTo>
                  <a:pt x="127637" y="1435266"/>
                  <a:pt x="129360" y="1436989"/>
                  <a:pt x="130891" y="1438903"/>
                </a:cubicBezTo>
                <a:cubicBezTo>
                  <a:pt x="125340" y="1443305"/>
                  <a:pt x="119789" y="1447899"/>
                  <a:pt x="114238" y="1452493"/>
                </a:cubicBezTo>
                <a:close/>
                <a:moveTo>
                  <a:pt x="601960" y="249077"/>
                </a:moveTo>
                <a:cubicBezTo>
                  <a:pt x="645794" y="243909"/>
                  <a:pt x="684651" y="208306"/>
                  <a:pt x="693264" y="163706"/>
                </a:cubicBezTo>
                <a:cubicBezTo>
                  <a:pt x="696901" y="144948"/>
                  <a:pt x="697858" y="125615"/>
                  <a:pt x="700729" y="100157"/>
                </a:cubicBezTo>
                <a:cubicBezTo>
                  <a:pt x="700921" y="83887"/>
                  <a:pt x="685416" y="53452"/>
                  <a:pt x="665892" y="38331"/>
                </a:cubicBezTo>
                <a:cubicBezTo>
                  <a:pt x="653642" y="28760"/>
                  <a:pt x="641391" y="19381"/>
                  <a:pt x="629332" y="9619"/>
                </a:cubicBezTo>
                <a:cubicBezTo>
                  <a:pt x="613828" y="-3015"/>
                  <a:pt x="603491" y="-3589"/>
                  <a:pt x="588178" y="10193"/>
                </a:cubicBezTo>
                <a:cubicBezTo>
                  <a:pt x="581287" y="16318"/>
                  <a:pt x="575354" y="24549"/>
                  <a:pt x="571334" y="32780"/>
                </a:cubicBezTo>
                <a:cubicBezTo>
                  <a:pt x="555064" y="65894"/>
                  <a:pt x="543196" y="99966"/>
                  <a:pt x="534582" y="136143"/>
                </a:cubicBezTo>
                <a:cubicBezTo>
                  <a:pt x="528840" y="160070"/>
                  <a:pt x="530563" y="181125"/>
                  <a:pt x="538602" y="202372"/>
                </a:cubicBezTo>
                <a:cubicBezTo>
                  <a:pt x="548364" y="227638"/>
                  <a:pt x="582244" y="251374"/>
                  <a:pt x="601960" y="249077"/>
                </a:cubicBezTo>
                <a:close/>
                <a:moveTo>
                  <a:pt x="624547" y="104177"/>
                </a:moveTo>
                <a:cubicBezTo>
                  <a:pt x="633352" y="134994"/>
                  <a:pt x="630481" y="143417"/>
                  <a:pt x="602726" y="171363"/>
                </a:cubicBezTo>
                <a:cubicBezTo>
                  <a:pt x="600046" y="144948"/>
                  <a:pt x="609999" y="125041"/>
                  <a:pt x="624547" y="104177"/>
                </a:cubicBezTo>
                <a:close/>
                <a:moveTo>
                  <a:pt x="716234" y="1688123"/>
                </a:moveTo>
                <a:cubicBezTo>
                  <a:pt x="713171" y="1712433"/>
                  <a:pt x="708386" y="1737891"/>
                  <a:pt x="686565" y="1754735"/>
                </a:cubicBezTo>
                <a:cubicBezTo>
                  <a:pt x="679100" y="1760669"/>
                  <a:pt x="671826" y="1766986"/>
                  <a:pt x="664552" y="1773111"/>
                </a:cubicBezTo>
                <a:cubicBezTo>
                  <a:pt x="625887" y="1805651"/>
                  <a:pt x="609808" y="1806034"/>
                  <a:pt x="572099" y="1775216"/>
                </a:cubicBezTo>
                <a:cubicBezTo>
                  <a:pt x="542430" y="1750907"/>
                  <a:pt x="537454" y="1689846"/>
                  <a:pt x="563869" y="1662474"/>
                </a:cubicBezTo>
                <a:cubicBezTo>
                  <a:pt x="569803" y="1656349"/>
                  <a:pt x="579565" y="1654243"/>
                  <a:pt x="588178" y="1649840"/>
                </a:cubicBezTo>
                <a:cubicBezTo>
                  <a:pt x="591049" y="1636824"/>
                  <a:pt x="593538" y="1625340"/>
                  <a:pt x="596600" y="1611749"/>
                </a:cubicBezTo>
                <a:cubicBezTo>
                  <a:pt x="605597" y="1612706"/>
                  <a:pt x="614785" y="1611175"/>
                  <a:pt x="621293" y="1614620"/>
                </a:cubicBezTo>
                <a:cubicBezTo>
                  <a:pt x="641391" y="1625340"/>
                  <a:pt x="662064" y="1632039"/>
                  <a:pt x="684459" y="1636059"/>
                </a:cubicBezTo>
                <a:cubicBezTo>
                  <a:pt x="705706" y="1639887"/>
                  <a:pt x="719679" y="1661899"/>
                  <a:pt x="716234" y="1688123"/>
                </a:cubicBezTo>
                <a:close/>
                <a:moveTo>
                  <a:pt x="836824" y="959986"/>
                </a:moveTo>
                <a:cubicBezTo>
                  <a:pt x="825148" y="964197"/>
                  <a:pt x="811558" y="966112"/>
                  <a:pt x="802370" y="973385"/>
                </a:cubicBezTo>
                <a:cubicBezTo>
                  <a:pt x="784760" y="987550"/>
                  <a:pt x="766767" y="1002863"/>
                  <a:pt x="754517" y="1021430"/>
                </a:cubicBezTo>
                <a:cubicBezTo>
                  <a:pt x="736141" y="1049568"/>
                  <a:pt x="734227" y="1098570"/>
                  <a:pt x="766958" y="1126133"/>
                </a:cubicBezTo>
                <a:cubicBezTo>
                  <a:pt x="789928" y="1145466"/>
                  <a:pt x="814046" y="1138575"/>
                  <a:pt x="838930" y="1134173"/>
                </a:cubicBezTo>
                <a:cubicBezTo>
                  <a:pt x="864388" y="1129770"/>
                  <a:pt x="884678" y="1115223"/>
                  <a:pt x="897694" y="1095316"/>
                </a:cubicBezTo>
                <a:cubicBezTo>
                  <a:pt x="910327" y="1075983"/>
                  <a:pt x="919515" y="1052248"/>
                  <a:pt x="922577" y="1029469"/>
                </a:cubicBezTo>
                <a:cubicBezTo>
                  <a:pt x="926789" y="999035"/>
                  <a:pt x="880084" y="964963"/>
                  <a:pt x="836824" y="959986"/>
                </a:cubicBezTo>
                <a:close/>
                <a:moveTo>
                  <a:pt x="815386" y="1082682"/>
                </a:moveTo>
                <a:cubicBezTo>
                  <a:pt x="822277" y="1037509"/>
                  <a:pt x="827062" y="1031384"/>
                  <a:pt x="859985" y="1026024"/>
                </a:cubicBezTo>
                <a:cubicBezTo>
                  <a:pt x="852520" y="1051291"/>
                  <a:pt x="841418" y="1070815"/>
                  <a:pt x="815386" y="1082682"/>
                </a:cubicBezTo>
                <a:close/>
                <a:moveTo>
                  <a:pt x="956266" y="522607"/>
                </a:moveTo>
                <a:cubicBezTo>
                  <a:pt x="944590" y="541748"/>
                  <a:pt x="933871" y="561655"/>
                  <a:pt x="920089" y="579265"/>
                </a:cubicBezTo>
                <a:cubicBezTo>
                  <a:pt x="908030" y="594769"/>
                  <a:pt x="891186" y="604532"/>
                  <a:pt x="870513" y="605106"/>
                </a:cubicBezTo>
                <a:cubicBezTo>
                  <a:pt x="860942" y="605297"/>
                  <a:pt x="851180" y="605106"/>
                  <a:pt x="841801" y="606063"/>
                </a:cubicBezTo>
                <a:cubicBezTo>
                  <a:pt x="817874" y="608551"/>
                  <a:pt x="801796" y="602235"/>
                  <a:pt x="792799" y="581179"/>
                </a:cubicBezTo>
                <a:cubicBezTo>
                  <a:pt x="782463" y="556487"/>
                  <a:pt x="778826" y="531603"/>
                  <a:pt x="792416" y="505188"/>
                </a:cubicBezTo>
                <a:cubicBezTo>
                  <a:pt x="809452" y="472265"/>
                  <a:pt x="831273" y="448912"/>
                  <a:pt x="871853" y="447573"/>
                </a:cubicBezTo>
                <a:cubicBezTo>
                  <a:pt x="870704" y="451592"/>
                  <a:pt x="869747" y="455038"/>
                  <a:pt x="868025" y="461546"/>
                </a:cubicBezTo>
                <a:cubicBezTo>
                  <a:pt x="901331" y="451592"/>
                  <a:pt x="922003" y="476476"/>
                  <a:pt x="947078" y="488535"/>
                </a:cubicBezTo>
                <a:cubicBezTo>
                  <a:pt x="959137" y="494660"/>
                  <a:pt x="965071" y="508251"/>
                  <a:pt x="956266" y="522607"/>
                </a:cubicBezTo>
                <a:close/>
                <a:moveTo>
                  <a:pt x="289956" y="656213"/>
                </a:moveTo>
                <a:cubicBezTo>
                  <a:pt x="286702" y="668846"/>
                  <a:pt x="284405" y="681671"/>
                  <a:pt x="281342" y="694496"/>
                </a:cubicBezTo>
                <a:cubicBezTo>
                  <a:pt x="274452" y="723591"/>
                  <a:pt x="245931" y="745220"/>
                  <a:pt x="212242" y="747517"/>
                </a:cubicBezTo>
                <a:cubicBezTo>
                  <a:pt x="183722" y="749432"/>
                  <a:pt x="147544" y="728568"/>
                  <a:pt x="141419" y="702535"/>
                </a:cubicBezTo>
                <a:cubicBezTo>
                  <a:pt x="135485" y="677460"/>
                  <a:pt x="140845" y="652959"/>
                  <a:pt x="157881" y="632095"/>
                </a:cubicBezTo>
                <a:cubicBezTo>
                  <a:pt x="165154" y="623099"/>
                  <a:pt x="171663" y="613528"/>
                  <a:pt x="179319" y="603000"/>
                </a:cubicBezTo>
                <a:cubicBezTo>
                  <a:pt x="196163" y="599555"/>
                  <a:pt x="212051" y="596301"/>
                  <a:pt x="224684" y="593812"/>
                </a:cubicBezTo>
                <a:cubicBezTo>
                  <a:pt x="242294" y="603383"/>
                  <a:pt x="257416" y="612188"/>
                  <a:pt x="273303" y="620036"/>
                </a:cubicBezTo>
                <a:cubicBezTo>
                  <a:pt x="291870" y="629224"/>
                  <a:pt x="295316" y="635732"/>
                  <a:pt x="289956" y="656213"/>
                </a:cubicBezTo>
                <a:close/>
                <a:moveTo>
                  <a:pt x="1515194" y="166003"/>
                </a:moveTo>
                <a:cubicBezTo>
                  <a:pt x="1541417" y="223236"/>
                  <a:pt x="1500646" y="282766"/>
                  <a:pt x="1437288" y="280469"/>
                </a:cubicBezTo>
                <a:cubicBezTo>
                  <a:pt x="1419487" y="279894"/>
                  <a:pt x="1408959" y="267644"/>
                  <a:pt x="1402260" y="253479"/>
                </a:cubicBezTo>
                <a:cubicBezTo>
                  <a:pt x="1388286" y="224002"/>
                  <a:pt x="1400920" y="176722"/>
                  <a:pt x="1426378" y="152796"/>
                </a:cubicBezTo>
                <a:cubicBezTo>
                  <a:pt x="1441882" y="138248"/>
                  <a:pt x="1455473" y="121787"/>
                  <a:pt x="1471743" y="104368"/>
                </a:cubicBezTo>
                <a:cubicBezTo>
                  <a:pt x="1496627" y="119681"/>
                  <a:pt x="1515768" y="131549"/>
                  <a:pt x="1537589" y="144948"/>
                </a:cubicBezTo>
                <a:cubicBezTo>
                  <a:pt x="1529167" y="152796"/>
                  <a:pt x="1522084" y="159495"/>
                  <a:pt x="1515194" y="166003"/>
                </a:cubicBezTo>
                <a:close/>
                <a:moveTo>
                  <a:pt x="164006" y="1963759"/>
                </a:moveTo>
                <a:cubicBezTo>
                  <a:pt x="166303" y="1984048"/>
                  <a:pt x="160561" y="2005869"/>
                  <a:pt x="154818" y="2026159"/>
                </a:cubicBezTo>
                <a:cubicBezTo>
                  <a:pt x="147736" y="2051809"/>
                  <a:pt x="122469" y="2055063"/>
                  <a:pt x="103136" y="2064059"/>
                </a:cubicBezTo>
                <a:cubicBezTo>
                  <a:pt x="75190" y="2054106"/>
                  <a:pt x="67151" y="2037453"/>
                  <a:pt x="68491" y="2007592"/>
                </a:cubicBezTo>
                <a:cubicBezTo>
                  <a:pt x="69831" y="1978689"/>
                  <a:pt x="80550" y="1960696"/>
                  <a:pt x="102754" y="1947106"/>
                </a:cubicBezTo>
                <a:cubicBezTo>
                  <a:pt x="101031" y="1939066"/>
                  <a:pt x="99691" y="1932175"/>
                  <a:pt x="98160" y="1925476"/>
                </a:cubicBezTo>
                <a:cubicBezTo>
                  <a:pt x="119598" y="1918202"/>
                  <a:pt x="161326" y="1940023"/>
                  <a:pt x="164006" y="19637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6"/>
          <p:cNvSpPr/>
          <p:nvPr/>
        </p:nvSpPr>
        <p:spPr>
          <a:xfrm>
            <a:off x="827594" y="1238260"/>
            <a:ext cx="4997116" cy="411639"/>
          </a:xfrm>
          <a:custGeom>
            <a:avLst/>
            <a:gdLst/>
            <a:ahLst/>
            <a:cxnLst/>
            <a:rect l="l" t="t" r="r" b="b"/>
            <a:pathLst>
              <a:path w="4997116" h="411639" extrusionOk="0">
                <a:moveTo>
                  <a:pt x="4952399" y="0"/>
                </a:moveTo>
                <a:cubicBezTo>
                  <a:pt x="4959806" y="25639"/>
                  <a:pt x="4964079" y="46434"/>
                  <a:pt x="4971770" y="66376"/>
                </a:cubicBezTo>
                <a:cubicBezTo>
                  <a:pt x="4979177" y="85747"/>
                  <a:pt x="5004816" y="97427"/>
                  <a:pt x="4994845" y="125914"/>
                </a:cubicBezTo>
                <a:cubicBezTo>
                  <a:pt x="4962370" y="134745"/>
                  <a:pt x="4931034" y="141297"/>
                  <a:pt x="4894000" y="133321"/>
                </a:cubicBezTo>
                <a:cubicBezTo>
                  <a:pt x="4852123" y="124205"/>
                  <a:pt x="4807113" y="129048"/>
                  <a:pt x="4763527" y="129333"/>
                </a:cubicBezTo>
                <a:cubicBezTo>
                  <a:pt x="4639322" y="130187"/>
                  <a:pt x="4515117" y="130187"/>
                  <a:pt x="4391197" y="133321"/>
                </a:cubicBezTo>
                <a:cubicBezTo>
                  <a:pt x="4272405" y="136455"/>
                  <a:pt x="4153897" y="143861"/>
                  <a:pt x="4035105" y="148134"/>
                </a:cubicBezTo>
                <a:cubicBezTo>
                  <a:pt x="3891528" y="153262"/>
                  <a:pt x="3748236" y="156396"/>
                  <a:pt x="3604660" y="162093"/>
                </a:cubicBezTo>
                <a:cubicBezTo>
                  <a:pt x="3496123" y="166366"/>
                  <a:pt x="3387586" y="174343"/>
                  <a:pt x="3279049" y="179186"/>
                </a:cubicBezTo>
                <a:cubicBezTo>
                  <a:pt x="3152280" y="185168"/>
                  <a:pt x="3025226" y="189441"/>
                  <a:pt x="2898172" y="194854"/>
                </a:cubicBezTo>
                <a:cubicBezTo>
                  <a:pt x="2869685" y="195993"/>
                  <a:pt x="2841197" y="198842"/>
                  <a:pt x="2812710" y="200836"/>
                </a:cubicBezTo>
                <a:cubicBezTo>
                  <a:pt x="2667424" y="210807"/>
                  <a:pt x="2522423" y="220777"/>
                  <a:pt x="2377138" y="230748"/>
                </a:cubicBezTo>
                <a:cubicBezTo>
                  <a:pt x="2267461" y="238154"/>
                  <a:pt x="2157499" y="245561"/>
                  <a:pt x="2047823" y="252968"/>
                </a:cubicBezTo>
                <a:cubicBezTo>
                  <a:pt x="1954384" y="259235"/>
                  <a:pt x="1860661" y="264933"/>
                  <a:pt x="1767222" y="271770"/>
                </a:cubicBezTo>
                <a:cubicBezTo>
                  <a:pt x="1675492" y="278322"/>
                  <a:pt x="1584048" y="286868"/>
                  <a:pt x="1492603" y="293135"/>
                </a:cubicBezTo>
                <a:cubicBezTo>
                  <a:pt x="1290343" y="307379"/>
                  <a:pt x="1087797" y="317919"/>
                  <a:pt x="885822" y="335012"/>
                </a:cubicBezTo>
                <a:cubicBezTo>
                  <a:pt x="695526" y="351249"/>
                  <a:pt x="506085" y="374324"/>
                  <a:pt x="316074" y="393126"/>
                </a:cubicBezTo>
                <a:cubicBezTo>
                  <a:pt x="234600" y="401102"/>
                  <a:pt x="152556" y="407085"/>
                  <a:pt x="70797" y="411358"/>
                </a:cubicBezTo>
                <a:cubicBezTo>
                  <a:pt x="29205" y="413637"/>
                  <a:pt x="14677" y="402242"/>
                  <a:pt x="4421" y="372330"/>
                </a:cubicBezTo>
                <a:cubicBezTo>
                  <a:pt x="-8968" y="330738"/>
                  <a:pt x="8410" y="301966"/>
                  <a:pt x="51710" y="307664"/>
                </a:cubicBezTo>
                <a:cubicBezTo>
                  <a:pt x="105552" y="315070"/>
                  <a:pt x="156829" y="305385"/>
                  <a:pt x="209246" y="299402"/>
                </a:cubicBezTo>
                <a:cubicBezTo>
                  <a:pt x="296702" y="289432"/>
                  <a:pt x="384158" y="278891"/>
                  <a:pt x="471615" y="269775"/>
                </a:cubicBezTo>
                <a:cubicBezTo>
                  <a:pt x="564199" y="260090"/>
                  <a:pt x="656213" y="241573"/>
                  <a:pt x="750222" y="241288"/>
                </a:cubicBezTo>
                <a:cubicBezTo>
                  <a:pt x="815743" y="241003"/>
                  <a:pt x="880979" y="226475"/>
                  <a:pt x="946785" y="223056"/>
                </a:cubicBezTo>
                <a:cubicBezTo>
                  <a:pt x="1011166" y="219638"/>
                  <a:pt x="1075833" y="213086"/>
                  <a:pt x="1140784" y="219068"/>
                </a:cubicBezTo>
                <a:cubicBezTo>
                  <a:pt x="1148191" y="219638"/>
                  <a:pt x="1156452" y="217074"/>
                  <a:pt x="1163859" y="214510"/>
                </a:cubicBezTo>
                <a:cubicBezTo>
                  <a:pt x="1169841" y="212516"/>
                  <a:pt x="1178102" y="204255"/>
                  <a:pt x="1180381" y="205964"/>
                </a:cubicBezTo>
                <a:cubicBezTo>
                  <a:pt x="1212002" y="227614"/>
                  <a:pt x="1240490" y="199412"/>
                  <a:pt x="1271256" y="201406"/>
                </a:cubicBezTo>
                <a:cubicBezTo>
                  <a:pt x="1302023" y="203400"/>
                  <a:pt x="1334498" y="190296"/>
                  <a:pt x="1364125" y="195708"/>
                </a:cubicBezTo>
                <a:cubicBezTo>
                  <a:pt x="1404862" y="203115"/>
                  <a:pt x="1441896" y="187447"/>
                  <a:pt x="1480354" y="187732"/>
                </a:cubicBezTo>
                <a:cubicBezTo>
                  <a:pt x="1552142" y="188302"/>
                  <a:pt x="1622506" y="170070"/>
                  <a:pt x="1693155" y="172918"/>
                </a:cubicBezTo>
                <a:cubicBezTo>
                  <a:pt x="1760385" y="175767"/>
                  <a:pt x="1827900" y="174913"/>
                  <a:pt x="1891427" y="161523"/>
                </a:cubicBezTo>
                <a:cubicBezTo>
                  <a:pt x="1967773" y="145571"/>
                  <a:pt x="2045544" y="166081"/>
                  <a:pt x="2119896" y="141867"/>
                </a:cubicBezTo>
                <a:cubicBezTo>
                  <a:pt x="2225015" y="152977"/>
                  <a:pt x="2327285" y="120786"/>
                  <a:pt x="2431548" y="119932"/>
                </a:cubicBezTo>
                <a:cubicBezTo>
                  <a:pt x="2498209" y="119362"/>
                  <a:pt x="2564585" y="117938"/>
                  <a:pt x="2631245" y="114804"/>
                </a:cubicBezTo>
                <a:cubicBezTo>
                  <a:pt x="2662581" y="113380"/>
                  <a:pt x="2693633" y="105973"/>
                  <a:pt x="2724969" y="103409"/>
                </a:cubicBezTo>
                <a:cubicBezTo>
                  <a:pt x="2750323" y="101415"/>
                  <a:pt x="2775961" y="103409"/>
                  <a:pt x="2801315" y="102270"/>
                </a:cubicBezTo>
                <a:cubicBezTo>
                  <a:pt x="2881934" y="99136"/>
                  <a:pt x="2962838" y="97142"/>
                  <a:pt x="3043173" y="91160"/>
                </a:cubicBezTo>
                <a:cubicBezTo>
                  <a:pt x="3076788" y="88596"/>
                  <a:pt x="3112967" y="108822"/>
                  <a:pt x="3144873" y="82329"/>
                </a:cubicBezTo>
                <a:cubicBezTo>
                  <a:pt x="3147152" y="80334"/>
                  <a:pt x="3155698" y="87456"/>
                  <a:pt x="3161681" y="88596"/>
                </a:cubicBezTo>
                <a:cubicBezTo>
                  <a:pt x="3177064" y="91160"/>
                  <a:pt x="3199569" y="100276"/>
                  <a:pt x="3207261" y="93439"/>
                </a:cubicBezTo>
                <a:cubicBezTo>
                  <a:pt x="3237172" y="66660"/>
                  <a:pt x="3272782" y="77201"/>
                  <a:pt x="3304972" y="74352"/>
                </a:cubicBezTo>
                <a:cubicBezTo>
                  <a:pt x="3376191" y="68085"/>
                  <a:pt x="3447979" y="67515"/>
                  <a:pt x="3519767" y="66091"/>
                </a:cubicBezTo>
                <a:cubicBezTo>
                  <a:pt x="3572754" y="65236"/>
                  <a:pt x="3625455" y="67515"/>
                  <a:pt x="3678442" y="67515"/>
                </a:cubicBezTo>
                <a:cubicBezTo>
                  <a:pt x="3689837" y="67515"/>
                  <a:pt x="3701232" y="64951"/>
                  <a:pt x="3712627" y="62672"/>
                </a:cubicBezTo>
                <a:cubicBezTo>
                  <a:pt x="3720888" y="60963"/>
                  <a:pt x="3730004" y="53841"/>
                  <a:pt x="3736556" y="56120"/>
                </a:cubicBezTo>
                <a:cubicBezTo>
                  <a:pt x="3810908" y="81474"/>
                  <a:pt x="3884406" y="43586"/>
                  <a:pt x="3959898" y="53841"/>
                </a:cubicBezTo>
                <a:cubicBezTo>
                  <a:pt x="4016873" y="61533"/>
                  <a:pt x="4076981" y="45295"/>
                  <a:pt x="4135950" y="41307"/>
                </a:cubicBezTo>
                <a:cubicBezTo>
                  <a:pt x="4151618" y="40167"/>
                  <a:pt x="4167571" y="44155"/>
                  <a:pt x="4183524" y="45865"/>
                </a:cubicBezTo>
                <a:cubicBezTo>
                  <a:pt x="4188367" y="46434"/>
                  <a:pt x="4194919" y="49568"/>
                  <a:pt x="4197768" y="47574"/>
                </a:cubicBezTo>
                <a:cubicBezTo>
                  <a:pt x="4227110" y="27633"/>
                  <a:pt x="4261295" y="32191"/>
                  <a:pt x="4293485" y="30481"/>
                </a:cubicBezTo>
                <a:cubicBezTo>
                  <a:pt x="4357582" y="27063"/>
                  <a:pt x="4421963" y="27063"/>
                  <a:pt x="4486060" y="25924"/>
                </a:cubicBezTo>
                <a:cubicBezTo>
                  <a:pt x="4495746" y="25639"/>
                  <a:pt x="4506286" y="30197"/>
                  <a:pt x="4515402" y="28487"/>
                </a:cubicBezTo>
                <a:cubicBezTo>
                  <a:pt x="4588615" y="15383"/>
                  <a:pt x="4662397" y="17092"/>
                  <a:pt x="4736180" y="17947"/>
                </a:cubicBezTo>
                <a:cubicBezTo>
                  <a:pt x="4792585" y="18802"/>
                  <a:pt x="4848990" y="17947"/>
                  <a:pt x="4905395" y="15668"/>
                </a:cubicBezTo>
                <a:cubicBezTo>
                  <a:pt x="4918784" y="15668"/>
                  <a:pt x="4932743" y="6837"/>
                  <a:pt x="49523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6"/>
          <p:cNvSpPr/>
          <p:nvPr/>
        </p:nvSpPr>
        <p:spPr>
          <a:xfrm rot="-6402778">
            <a:off x="6212081" y="3550736"/>
            <a:ext cx="505707" cy="1353148"/>
          </a:xfrm>
          <a:custGeom>
            <a:avLst/>
            <a:gdLst/>
            <a:ahLst/>
            <a:cxnLst/>
            <a:rect l="l" t="t" r="r" b="b"/>
            <a:pathLst>
              <a:path w="505843" h="1353512" extrusionOk="0">
                <a:moveTo>
                  <a:pt x="136021" y="1353512"/>
                </a:moveTo>
                <a:cubicBezTo>
                  <a:pt x="114904" y="1330619"/>
                  <a:pt x="115761" y="1313632"/>
                  <a:pt x="138436" y="1288760"/>
                </a:cubicBezTo>
                <a:cubicBezTo>
                  <a:pt x="144060" y="1282786"/>
                  <a:pt x="149336" y="1276496"/>
                  <a:pt x="154239" y="1269918"/>
                </a:cubicBezTo>
                <a:cubicBezTo>
                  <a:pt x="172535" y="1244469"/>
                  <a:pt x="191329" y="1219768"/>
                  <a:pt x="213459" y="1197093"/>
                </a:cubicBezTo>
                <a:cubicBezTo>
                  <a:pt x="232846" y="1177192"/>
                  <a:pt x="247261" y="1152382"/>
                  <a:pt x="263329" y="1129379"/>
                </a:cubicBezTo>
                <a:cubicBezTo>
                  <a:pt x="279053" y="1106954"/>
                  <a:pt x="294232" y="1084185"/>
                  <a:pt x="309458" y="1061401"/>
                </a:cubicBezTo>
                <a:cubicBezTo>
                  <a:pt x="329266" y="1031790"/>
                  <a:pt x="348637" y="1001791"/>
                  <a:pt x="368678" y="972258"/>
                </a:cubicBezTo>
                <a:cubicBezTo>
                  <a:pt x="401592" y="923667"/>
                  <a:pt x="427073" y="870961"/>
                  <a:pt x="449015" y="817008"/>
                </a:cubicBezTo>
                <a:cubicBezTo>
                  <a:pt x="462901" y="782863"/>
                  <a:pt x="472844" y="746068"/>
                  <a:pt x="474620" y="708791"/>
                </a:cubicBezTo>
                <a:cubicBezTo>
                  <a:pt x="475368" y="693206"/>
                  <a:pt x="475898" y="674973"/>
                  <a:pt x="465067" y="660962"/>
                </a:cubicBezTo>
                <a:cubicBezTo>
                  <a:pt x="435582" y="660822"/>
                  <a:pt x="413935" y="678806"/>
                  <a:pt x="391135" y="691648"/>
                </a:cubicBezTo>
                <a:cubicBezTo>
                  <a:pt x="380974" y="697367"/>
                  <a:pt x="376642" y="714292"/>
                  <a:pt x="370876" y="726681"/>
                </a:cubicBezTo>
                <a:cubicBezTo>
                  <a:pt x="359889" y="750058"/>
                  <a:pt x="350383" y="774245"/>
                  <a:pt x="339053" y="797496"/>
                </a:cubicBezTo>
                <a:cubicBezTo>
                  <a:pt x="326710" y="822821"/>
                  <a:pt x="313448" y="847724"/>
                  <a:pt x="299734" y="872301"/>
                </a:cubicBezTo>
                <a:cubicBezTo>
                  <a:pt x="286658" y="895802"/>
                  <a:pt x="275001" y="920737"/>
                  <a:pt x="258233" y="941402"/>
                </a:cubicBezTo>
                <a:cubicBezTo>
                  <a:pt x="231194" y="974736"/>
                  <a:pt x="209329" y="1012450"/>
                  <a:pt x="176135" y="1040767"/>
                </a:cubicBezTo>
                <a:cubicBezTo>
                  <a:pt x="166784" y="1048715"/>
                  <a:pt x="158649" y="1055931"/>
                  <a:pt x="144577" y="1054949"/>
                </a:cubicBezTo>
                <a:cubicBezTo>
                  <a:pt x="129164" y="1053889"/>
                  <a:pt x="124317" y="1052705"/>
                  <a:pt x="121481" y="1037588"/>
                </a:cubicBezTo>
                <a:cubicBezTo>
                  <a:pt x="119314" y="1025744"/>
                  <a:pt x="118987" y="1013541"/>
                  <a:pt x="118364" y="1001463"/>
                </a:cubicBezTo>
                <a:cubicBezTo>
                  <a:pt x="115247" y="945563"/>
                  <a:pt x="126468" y="892373"/>
                  <a:pt x="155096" y="844483"/>
                </a:cubicBezTo>
                <a:cubicBezTo>
                  <a:pt x="168514" y="822057"/>
                  <a:pt x="188072" y="802764"/>
                  <a:pt x="207147" y="784437"/>
                </a:cubicBezTo>
                <a:cubicBezTo>
                  <a:pt x="231069" y="761434"/>
                  <a:pt x="256939" y="740364"/>
                  <a:pt x="282778" y="719450"/>
                </a:cubicBezTo>
                <a:cubicBezTo>
                  <a:pt x="297240" y="707731"/>
                  <a:pt x="313526" y="698271"/>
                  <a:pt x="328611" y="687284"/>
                </a:cubicBezTo>
                <a:cubicBezTo>
                  <a:pt x="343993" y="676064"/>
                  <a:pt x="356351" y="663721"/>
                  <a:pt x="364580" y="644614"/>
                </a:cubicBezTo>
                <a:cubicBezTo>
                  <a:pt x="378606" y="611981"/>
                  <a:pt x="386819" y="578412"/>
                  <a:pt x="391837" y="543847"/>
                </a:cubicBezTo>
                <a:cubicBezTo>
                  <a:pt x="396605" y="511042"/>
                  <a:pt x="396325" y="478190"/>
                  <a:pt x="385245" y="446273"/>
                </a:cubicBezTo>
                <a:cubicBezTo>
                  <a:pt x="384157" y="443417"/>
                  <a:pt x="382778" y="440680"/>
                  <a:pt x="381130" y="438107"/>
                </a:cubicBezTo>
                <a:cubicBezTo>
                  <a:pt x="380367" y="436860"/>
                  <a:pt x="378933" y="436050"/>
                  <a:pt x="376034" y="433432"/>
                </a:cubicBezTo>
                <a:cubicBezTo>
                  <a:pt x="365764" y="449328"/>
                  <a:pt x="356149" y="465255"/>
                  <a:pt x="345505" y="480465"/>
                </a:cubicBezTo>
                <a:cubicBezTo>
                  <a:pt x="312388" y="527795"/>
                  <a:pt x="282778" y="577555"/>
                  <a:pt x="244596" y="621363"/>
                </a:cubicBezTo>
                <a:cubicBezTo>
                  <a:pt x="218103" y="651768"/>
                  <a:pt x="194103" y="684401"/>
                  <a:pt x="167953" y="715133"/>
                </a:cubicBezTo>
                <a:cubicBezTo>
                  <a:pt x="139278" y="748795"/>
                  <a:pt x="109933" y="781850"/>
                  <a:pt x="73201" y="807299"/>
                </a:cubicBezTo>
                <a:cubicBezTo>
                  <a:pt x="68806" y="810338"/>
                  <a:pt x="64629" y="813844"/>
                  <a:pt x="59860" y="816104"/>
                </a:cubicBezTo>
                <a:cubicBezTo>
                  <a:pt x="32681" y="829008"/>
                  <a:pt x="11222" y="815668"/>
                  <a:pt x="4630" y="785886"/>
                </a:cubicBezTo>
                <a:cubicBezTo>
                  <a:pt x="-3256" y="750510"/>
                  <a:pt x="-279" y="716100"/>
                  <a:pt x="7637" y="681799"/>
                </a:cubicBezTo>
                <a:cubicBezTo>
                  <a:pt x="11976" y="663364"/>
                  <a:pt x="18039" y="645378"/>
                  <a:pt x="25746" y="628080"/>
                </a:cubicBezTo>
                <a:cubicBezTo>
                  <a:pt x="35627" y="605763"/>
                  <a:pt x="45881" y="583181"/>
                  <a:pt x="59393" y="563015"/>
                </a:cubicBezTo>
                <a:cubicBezTo>
                  <a:pt x="77346" y="536226"/>
                  <a:pt x="99195" y="512086"/>
                  <a:pt x="118301" y="486029"/>
                </a:cubicBezTo>
                <a:cubicBezTo>
                  <a:pt x="140540" y="455686"/>
                  <a:pt x="173407" y="438512"/>
                  <a:pt x="202379" y="416616"/>
                </a:cubicBezTo>
                <a:cubicBezTo>
                  <a:pt x="209049" y="411567"/>
                  <a:pt x="219973" y="412440"/>
                  <a:pt x="228576" y="409494"/>
                </a:cubicBezTo>
                <a:cubicBezTo>
                  <a:pt x="234669" y="407406"/>
                  <a:pt x="240077" y="403370"/>
                  <a:pt x="245921" y="400440"/>
                </a:cubicBezTo>
                <a:cubicBezTo>
                  <a:pt x="252685" y="397058"/>
                  <a:pt x="259401" y="391666"/>
                  <a:pt x="266446" y="391089"/>
                </a:cubicBezTo>
                <a:cubicBezTo>
                  <a:pt x="295012" y="388830"/>
                  <a:pt x="323842" y="386165"/>
                  <a:pt x="352159" y="397183"/>
                </a:cubicBezTo>
                <a:cubicBezTo>
                  <a:pt x="374413" y="367121"/>
                  <a:pt x="390247" y="333614"/>
                  <a:pt x="404024" y="299329"/>
                </a:cubicBezTo>
                <a:cubicBezTo>
                  <a:pt x="419608" y="260446"/>
                  <a:pt x="435301" y="221408"/>
                  <a:pt x="447130" y="181247"/>
                </a:cubicBezTo>
                <a:cubicBezTo>
                  <a:pt x="457711" y="145403"/>
                  <a:pt x="463353" y="108110"/>
                  <a:pt x="454735" y="70162"/>
                </a:cubicBezTo>
                <a:cubicBezTo>
                  <a:pt x="449280" y="45819"/>
                  <a:pt x="431639" y="31809"/>
                  <a:pt x="405816" y="33321"/>
                </a:cubicBezTo>
                <a:cubicBezTo>
                  <a:pt x="379681" y="34879"/>
                  <a:pt x="357879" y="47206"/>
                  <a:pt x="336248" y="60204"/>
                </a:cubicBezTo>
                <a:cubicBezTo>
                  <a:pt x="289152" y="88489"/>
                  <a:pt x="251983" y="127668"/>
                  <a:pt x="218664" y="170416"/>
                </a:cubicBezTo>
                <a:cubicBezTo>
                  <a:pt x="195833" y="199714"/>
                  <a:pt x="174639" y="230400"/>
                  <a:pt x="154410" y="261553"/>
                </a:cubicBezTo>
                <a:cubicBezTo>
                  <a:pt x="143828" y="277838"/>
                  <a:pt x="136925" y="296508"/>
                  <a:pt x="128166" y="314539"/>
                </a:cubicBezTo>
                <a:lnTo>
                  <a:pt x="104494" y="311983"/>
                </a:lnTo>
                <a:cubicBezTo>
                  <a:pt x="100442" y="299656"/>
                  <a:pt x="99554" y="290165"/>
                  <a:pt x="103652" y="276763"/>
                </a:cubicBezTo>
                <a:cubicBezTo>
                  <a:pt x="116229" y="235574"/>
                  <a:pt x="143891" y="203984"/>
                  <a:pt x="166644" y="169637"/>
                </a:cubicBezTo>
                <a:cubicBezTo>
                  <a:pt x="187374" y="138595"/>
                  <a:pt x="211365" y="109861"/>
                  <a:pt x="238207" y="83923"/>
                </a:cubicBezTo>
                <a:cubicBezTo>
                  <a:pt x="267287" y="55684"/>
                  <a:pt x="297115" y="26386"/>
                  <a:pt x="335811" y="11347"/>
                </a:cubicBezTo>
                <a:cubicBezTo>
                  <a:pt x="349837" y="5924"/>
                  <a:pt x="364408" y="-372"/>
                  <a:pt x="381177" y="17"/>
                </a:cubicBezTo>
                <a:cubicBezTo>
                  <a:pt x="409416" y="687"/>
                  <a:pt x="416398" y="189"/>
                  <a:pt x="433151" y="8012"/>
                </a:cubicBezTo>
                <a:cubicBezTo>
                  <a:pt x="436486" y="9570"/>
                  <a:pt x="440943" y="10646"/>
                  <a:pt x="442704" y="13342"/>
                </a:cubicBezTo>
                <a:cubicBezTo>
                  <a:pt x="456932" y="34879"/>
                  <a:pt x="476911" y="53627"/>
                  <a:pt x="482506" y="79544"/>
                </a:cubicBezTo>
                <a:cubicBezTo>
                  <a:pt x="488942" y="109450"/>
                  <a:pt x="490875" y="139762"/>
                  <a:pt x="483955" y="170572"/>
                </a:cubicBezTo>
                <a:cubicBezTo>
                  <a:pt x="469478" y="235106"/>
                  <a:pt x="444995" y="295854"/>
                  <a:pt x="417068" y="355355"/>
                </a:cubicBezTo>
                <a:cubicBezTo>
                  <a:pt x="407187" y="376440"/>
                  <a:pt x="394564" y="396248"/>
                  <a:pt x="382782" y="417473"/>
                </a:cubicBezTo>
                <a:cubicBezTo>
                  <a:pt x="387302" y="422944"/>
                  <a:pt x="391322" y="428382"/>
                  <a:pt x="395951" y="433307"/>
                </a:cubicBezTo>
                <a:cubicBezTo>
                  <a:pt x="414777" y="453255"/>
                  <a:pt x="421322" y="477831"/>
                  <a:pt x="423473" y="504262"/>
                </a:cubicBezTo>
                <a:cubicBezTo>
                  <a:pt x="426976" y="544813"/>
                  <a:pt x="421735" y="585644"/>
                  <a:pt x="408107" y="623996"/>
                </a:cubicBezTo>
                <a:cubicBezTo>
                  <a:pt x="406999" y="627648"/>
                  <a:pt x="406165" y="631379"/>
                  <a:pt x="405613" y="635155"/>
                </a:cubicBezTo>
                <a:cubicBezTo>
                  <a:pt x="405504" y="635731"/>
                  <a:pt x="406190" y="636464"/>
                  <a:pt x="407312" y="638833"/>
                </a:cubicBezTo>
                <a:cubicBezTo>
                  <a:pt x="410382" y="637831"/>
                  <a:pt x="413380" y="636623"/>
                  <a:pt x="416288" y="635217"/>
                </a:cubicBezTo>
                <a:cubicBezTo>
                  <a:pt x="435145" y="624604"/>
                  <a:pt x="459426" y="629700"/>
                  <a:pt x="476896" y="642698"/>
                </a:cubicBezTo>
                <a:cubicBezTo>
                  <a:pt x="504667" y="663347"/>
                  <a:pt x="508719" y="690214"/>
                  <a:pt x="504340" y="721336"/>
                </a:cubicBezTo>
                <a:cubicBezTo>
                  <a:pt x="501940" y="738479"/>
                  <a:pt x="502859" y="756151"/>
                  <a:pt x="499041" y="772858"/>
                </a:cubicBezTo>
                <a:cubicBezTo>
                  <a:pt x="492979" y="799507"/>
                  <a:pt x="484922" y="825766"/>
                  <a:pt x="476444" y="851776"/>
                </a:cubicBezTo>
                <a:cubicBezTo>
                  <a:pt x="462215" y="895412"/>
                  <a:pt x="443997" y="937100"/>
                  <a:pt x="418782" y="975812"/>
                </a:cubicBezTo>
                <a:cubicBezTo>
                  <a:pt x="401156" y="1002866"/>
                  <a:pt x="386647" y="1031915"/>
                  <a:pt x="369395" y="1059266"/>
                </a:cubicBezTo>
                <a:cubicBezTo>
                  <a:pt x="355182" y="1081800"/>
                  <a:pt x="339474" y="1103431"/>
                  <a:pt x="323609" y="1124844"/>
                </a:cubicBezTo>
                <a:cubicBezTo>
                  <a:pt x="299173" y="1157774"/>
                  <a:pt x="280923" y="1194849"/>
                  <a:pt x="252186" y="1224958"/>
                </a:cubicBezTo>
                <a:cubicBezTo>
                  <a:pt x="239454" y="1238267"/>
                  <a:pt x="231755" y="1256329"/>
                  <a:pt x="221251" y="1271882"/>
                </a:cubicBezTo>
                <a:cubicBezTo>
                  <a:pt x="214020" y="1282620"/>
                  <a:pt x="205901" y="1292749"/>
                  <a:pt x="198155" y="1303051"/>
                </a:cubicBezTo>
                <a:cubicBezTo>
                  <a:pt x="186841" y="1318167"/>
                  <a:pt x="175496" y="1333269"/>
                  <a:pt x="163527" y="1349242"/>
                </a:cubicBezTo>
                <a:close/>
                <a:moveTo>
                  <a:pt x="339458" y="417255"/>
                </a:moveTo>
                <a:cubicBezTo>
                  <a:pt x="328144" y="417255"/>
                  <a:pt x="321131" y="416211"/>
                  <a:pt x="314523" y="417442"/>
                </a:cubicBezTo>
                <a:cubicBezTo>
                  <a:pt x="286752" y="422663"/>
                  <a:pt x="259355" y="429286"/>
                  <a:pt x="234498" y="443515"/>
                </a:cubicBezTo>
                <a:cubicBezTo>
                  <a:pt x="159008" y="486746"/>
                  <a:pt x="104992" y="549582"/>
                  <a:pt x="67388" y="627254"/>
                </a:cubicBezTo>
                <a:cubicBezTo>
                  <a:pt x="60718" y="641014"/>
                  <a:pt x="55341" y="655399"/>
                  <a:pt x="49185" y="669331"/>
                </a:cubicBezTo>
                <a:cubicBezTo>
                  <a:pt x="33850" y="704443"/>
                  <a:pt x="29565" y="740847"/>
                  <a:pt x="34489" y="781476"/>
                </a:cubicBezTo>
                <a:cubicBezTo>
                  <a:pt x="41377" y="778951"/>
                  <a:pt x="47518" y="778125"/>
                  <a:pt x="51772" y="774852"/>
                </a:cubicBezTo>
                <a:cubicBezTo>
                  <a:pt x="61409" y="767445"/>
                  <a:pt x="70512" y="759368"/>
                  <a:pt x="79013" y="750681"/>
                </a:cubicBezTo>
                <a:cubicBezTo>
                  <a:pt x="96904" y="732416"/>
                  <a:pt x="114748" y="714042"/>
                  <a:pt x="131673" y="694889"/>
                </a:cubicBezTo>
                <a:cubicBezTo>
                  <a:pt x="157418" y="665809"/>
                  <a:pt x="181807" y="635513"/>
                  <a:pt x="207849" y="606714"/>
                </a:cubicBezTo>
                <a:cubicBezTo>
                  <a:pt x="224025" y="588807"/>
                  <a:pt x="239843" y="570994"/>
                  <a:pt x="250908" y="549332"/>
                </a:cubicBezTo>
                <a:cubicBezTo>
                  <a:pt x="253956" y="543151"/>
                  <a:pt x="258005" y="537516"/>
                  <a:pt x="262892" y="532657"/>
                </a:cubicBezTo>
                <a:cubicBezTo>
                  <a:pt x="291536" y="505307"/>
                  <a:pt x="306778" y="468839"/>
                  <a:pt x="328658" y="436892"/>
                </a:cubicBezTo>
                <a:cubicBezTo>
                  <a:pt x="331977" y="432060"/>
                  <a:pt x="334377" y="426590"/>
                  <a:pt x="339458" y="417255"/>
                </a:cubicBezTo>
                <a:close/>
                <a:moveTo>
                  <a:pt x="158369" y="986004"/>
                </a:moveTo>
                <a:cubicBezTo>
                  <a:pt x="178472" y="965744"/>
                  <a:pt x="199979" y="950721"/>
                  <a:pt x="211542" y="930134"/>
                </a:cubicBezTo>
                <a:cubicBezTo>
                  <a:pt x="220098" y="914908"/>
                  <a:pt x="230461" y="901350"/>
                  <a:pt x="239594" y="886763"/>
                </a:cubicBezTo>
                <a:cubicBezTo>
                  <a:pt x="259339" y="855127"/>
                  <a:pt x="278960" y="823413"/>
                  <a:pt x="297599" y="791138"/>
                </a:cubicBezTo>
                <a:cubicBezTo>
                  <a:pt x="306014" y="776582"/>
                  <a:pt x="311967" y="760624"/>
                  <a:pt x="319043" y="745305"/>
                </a:cubicBezTo>
                <a:cubicBezTo>
                  <a:pt x="310962" y="746967"/>
                  <a:pt x="303447" y="750687"/>
                  <a:pt x="297225" y="756104"/>
                </a:cubicBezTo>
                <a:cubicBezTo>
                  <a:pt x="284071" y="767543"/>
                  <a:pt x="271900" y="780120"/>
                  <a:pt x="258529" y="791278"/>
                </a:cubicBezTo>
                <a:cubicBezTo>
                  <a:pt x="228919" y="815995"/>
                  <a:pt x="203516" y="843938"/>
                  <a:pt x="185189" y="878161"/>
                </a:cubicBezTo>
                <a:cubicBezTo>
                  <a:pt x="167704" y="910685"/>
                  <a:pt x="157589" y="944783"/>
                  <a:pt x="158369" y="9860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4C696C-BE90-45AA-9282-522729B6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340" y="2327564"/>
            <a:ext cx="7631743" cy="6525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996BD58-8E31-4D96-BDC3-7659186F7672}"/>
              </a:ext>
            </a:extLst>
          </p:cNvPr>
          <p:cNvCxnSpPr>
            <a:cxnSpLocks/>
          </p:cNvCxnSpPr>
          <p:nvPr/>
        </p:nvCxnSpPr>
        <p:spPr>
          <a:xfrm>
            <a:off x="13589739" y="2618988"/>
            <a:ext cx="0" cy="2524512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50A04231-B46E-4514-AD96-D2D4F68A2923}"/>
              </a:ext>
            </a:extLst>
          </p:cNvPr>
          <p:cNvCxnSpPr>
            <a:cxnSpLocks/>
          </p:cNvCxnSpPr>
          <p:nvPr/>
        </p:nvCxnSpPr>
        <p:spPr>
          <a:xfrm>
            <a:off x="13589739" y="5292949"/>
            <a:ext cx="0" cy="3163769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CA5440F-66C0-458B-8E86-ACE2BB1C433F}"/>
              </a:ext>
            </a:extLst>
          </p:cNvPr>
          <p:cNvCxnSpPr>
            <a:cxnSpLocks/>
          </p:cNvCxnSpPr>
          <p:nvPr/>
        </p:nvCxnSpPr>
        <p:spPr>
          <a:xfrm>
            <a:off x="12965624" y="2618988"/>
            <a:ext cx="1248229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DD4E6AE2-C161-4F05-9BA5-C62379D39904}"/>
              </a:ext>
            </a:extLst>
          </p:cNvPr>
          <p:cNvCxnSpPr>
            <a:cxnSpLocks/>
          </p:cNvCxnSpPr>
          <p:nvPr/>
        </p:nvCxnSpPr>
        <p:spPr>
          <a:xfrm>
            <a:off x="10086109" y="3790570"/>
            <a:ext cx="6692405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9" name="圖片 38">
            <a:extLst>
              <a:ext uri="{FF2B5EF4-FFF2-40B4-BE49-F238E27FC236}">
                <a16:creationId xmlns:a16="http://schemas.microsoft.com/office/drawing/2014/main" id="{3B0DB58E-9811-47FD-A47C-DA7DD8D70A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45"/>
          <a:stretch/>
        </p:blipFill>
        <p:spPr>
          <a:xfrm>
            <a:off x="126489" y="2776416"/>
            <a:ext cx="9230842" cy="4790145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DE38B00A-FC0E-4B13-8641-4430C7665585}"/>
              </a:ext>
            </a:extLst>
          </p:cNvPr>
          <p:cNvCxnSpPr/>
          <p:nvPr/>
        </p:nvCxnSpPr>
        <p:spPr>
          <a:xfrm>
            <a:off x="278889" y="3921198"/>
            <a:ext cx="4235054" cy="0"/>
          </a:xfrm>
          <a:prstGeom prst="line">
            <a:avLst/>
          </a:prstGeom>
          <a:ln w="6032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74D6A90-A814-444C-8378-26A78695FE9F}"/>
              </a:ext>
            </a:extLst>
          </p:cNvPr>
          <p:cNvCxnSpPr>
            <a:cxnSpLocks/>
          </p:cNvCxnSpPr>
          <p:nvPr/>
        </p:nvCxnSpPr>
        <p:spPr>
          <a:xfrm>
            <a:off x="157887" y="4770283"/>
            <a:ext cx="7868513" cy="0"/>
          </a:xfrm>
          <a:prstGeom prst="line">
            <a:avLst/>
          </a:prstGeom>
          <a:ln w="6032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1AEFC15-BEDA-4C37-964D-E9989A44D5F5}"/>
              </a:ext>
            </a:extLst>
          </p:cNvPr>
          <p:cNvCxnSpPr>
            <a:cxnSpLocks/>
          </p:cNvCxnSpPr>
          <p:nvPr/>
        </p:nvCxnSpPr>
        <p:spPr>
          <a:xfrm>
            <a:off x="157887" y="5902400"/>
            <a:ext cx="4689884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48F5754-45BB-4250-A6F4-5CF0D4188C9F}"/>
              </a:ext>
            </a:extLst>
          </p:cNvPr>
          <p:cNvCxnSpPr>
            <a:cxnSpLocks/>
          </p:cNvCxnSpPr>
          <p:nvPr/>
        </p:nvCxnSpPr>
        <p:spPr>
          <a:xfrm>
            <a:off x="278889" y="6635372"/>
            <a:ext cx="7991102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6"/>
          <p:cNvSpPr txBox="1"/>
          <p:nvPr/>
        </p:nvSpPr>
        <p:spPr>
          <a:xfrm>
            <a:off x="515891" y="236075"/>
            <a:ext cx="7754100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Lobster"/>
              </a:rPr>
              <a:t>初階</a:t>
            </a:r>
            <a:endParaRPr sz="6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2" name="Google Shape;592;p36"/>
          <p:cNvSpPr/>
          <p:nvPr/>
        </p:nvSpPr>
        <p:spPr>
          <a:xfrm rot="4655723">
            <a:off x="-2713850" y="7734672"/>
            <a:ext cx="5868240" cy="5109071"/>
          </a:xfrm>
          <a:custGeom>
            <a:avLst/>
            <a:gdLst/>
            <a:ahLst/>
            <a:cxnLst/>
            <a:rect l="l" t="t" r="r" b="b"/>
            <a:pathLst>
              <a:path w="5863167" h="5104654" extrusionOk="0">
                <a:moveTo>
                  <a:pt x="810" y="2826001"/>
                </a:moveTo>
                <a:cubicBezTo>
                  <a:pt x="-5453" y="2598934"/>
                  <a:pt x="24204" y="2379414"/>
                  <a:pt x="103213" y="2163591"/>
                </a:cubicBezTo>
                <a:cubicBezTo>
                  <a:pt x="143510" y="2053491"/>
                  <a:pt x="207578" y="1962181"/>
                  <a:pt x="261684" y="1862495"/>
                </a:cubicBezTo>
                <a:cubicBezTo>
                  <a:pt x="332770" y="1731794"/>
                  <a:pt x="438870" y="1636485"/>
                  <a:pt x="535915" y="1530837"/>
                </a:cubicBezTo>
                <a:cubicBezTo>
                  <a:pt x="558101" y="1506689"/>
                  <a:pt x="569723" y="1467600"/>
                  <a:pt x="617113" y="1482541"/>
                </a:cubicBezTo>
                <a:cubicBezTo>
                  <a:pt x="622546" y="1484201"/>
                  <a:pt x="636280" y="1459073"/>
                  <a:pt x="646468" y="1446621"/>
                </a:cubicBezTo>
                <a:cubicBezTo>
                  <a:pt x="676653" y="1409494"/>
                  <a:pt x="706159" y="1378705"/>
                  <a:pt x="759209" y="1364820"/>
                </a:cubicBezTo>
                <a:cubicBezTo>
                  <a:pt x="820183" y="1349199"/>
                  <a:pt x="870139" y="1302412"/>
                  <a:pt x="928698" y="1273736"/>
                </a:cubicBezTo>
                <a:cubicBezTo>
                  <a:pt x="1092376" y="1193746"/>
                  <a:pt x="1179233" y="1159033"/>
                  <a:pt x="1353175" y="1156845"/>
                </a:cubicBezTo>
                <a:cubicBezTo>
                  <a:pt x="1385171" y="1156468"/>
                  <a:pt x="1388566" y="1085684"/>
                  <a:pt x="1432938" y="1128396"/>
                </a:cubicBezTo>
                <a:cubicBezTo>
                  <a:pt x="1579487" y="1057838"/>
                  <a:pt x="1748447" y="1089834"/>
                  <a:pt x="1897486" y="1023956"/>
                </a:cubicBezTo>
                <a:cubicBezTo>
                  <a:pt x="1990305" y="982904"/>
                  <a:pt x="2091500" y="961095"/>
                  <a:pt x="2187790" y="927439"/>
                </a:cubicBezTo>
                <a:cubicBezTo>
                  <a:pt x="2226578" y="913856"/>
                  <a:pt x="2262725" y="892273"/>
                  <a:pt x="2299399" y="873181"/>
                </a:cubicBezTo>
                <a:cubicBezTo>
                  <a:pt x="2332980" y="855674"/>
                  <a:pt x="2363920" y="830696"/>
                  <a:pt x="2399387" y="819754"/>
                </a:cubicBezTo>
                <a:cubicBezTo>
                  <a:pt x="2437118" y="808284"/>
                  <a:pt x="2469492" y="795380"/>
                  <a:pt x="2491980" y="762101"/>
                </a:cubicBezTo>
                <a:cubicBezTo>
                  <a:pt x="2497640" y="753800"/>
                  <a:pt x="2506318" y="741952"/>
                  <a:pt x="2514090" y="741499"/>
                </a:cubicBezTo>
                <a:cubicBezTo>
                  <a:pt x="2604268" y="736896"/>
                  <a:pt x="2652790" y="659622"/>
                  <a:pt x="2722065" y="619552"/>
                </a:cubicBezTo>
                <a:cubicBezTo>
                  <a:pt x="2794056" y="577821"/>
                  <a:pt x="2851257" y="510735"/>
                  <a:pt x="2915626" y="455496"/>
                </a:cubicBezTo>
                <a:cubicBezTo>
                  <a:pt x="2992975" y="389165"/>
                  <a:pt x="3064740" y="313702"/>
                  <a:pt x="3150164" y="260124"/>
                </a:cubicBezTo>
                <a:cubicBezTo>
                  <a:pt x="3282525" y="177115"/>
                  <a:pt x="3431036" y="123386"/>
                  <a:pt x="3572302" y="56752"/>
                </a:cubicBezTo>
                <a:cubicBezTo>
                  <a:pt x="3678930" y="6419"/>
                  <a:pt x="3783597" y="1665"/>
                  <a:pt x="3892413" y="2646"/>
                </a:cubicBezTo>
                <a:cubicBezTo>
                  <a:pt x="4035340" y="3928"/>
                  <a:pt x="4178190" y="-1580"/>
                  <a:pt x="4320890" y="457"/>
                </a:cubicBezTo>
                <a:cubicBezTo>
                  <a:pt x="4461627" y="2570"/>
                  <a:pt x="4592555" y="39471"/>
                  <a:pt x="4691184" y="151382"/>
                </a:cubicBezTo>
                <a:cubicBezTo>
                  <a:pt x="4729746" y="195226"/>
                  <a:pt x="4772005" y="235749"/>
                  <a:pt x="4812981" y="277405"/>
                </a:cubicBezTo>
                <a:cubicBezTo>
                  <a:pt x="4817743" y="282246"/>
                  <a:pt x="4823704" y="285737"/>
                  <a:pt x="4830262" y="287517"/>
                </a:cubicBezTo>
                <a:cubicBezTo>
                  <a:pt x="4998845" y="329247"/>
                  <a:pt x="5100116" y="462061"/>
                  <a:pt x="5215649" y="574274"/>
                </a:cubicBezTo>
                <a:cubicBezTo>
                  <a:pt x="5369064" y="723615"/>
                  <a:pt x="5489503" y="899895"/>
                  <a:pt x="5597942" y="1082213"/>
                </a:cubicBezTo>
                <a:cubicBezTo>
                  <a:pt x="5682008" y="1223403"/>
                  <a:pt x="5740566" y="1376517"/>
                  <a:pt x="5779581" y="1540195"/>
                </a:cubicBezTo>
                <a:cubicBezTo>
                  <a:pt x="5824692" y="1724406"/>
                  <a:pt x="5851783" y="1912565"/>
                  <a:pt x="5860476" y="2102013"/>
                </a:cubicBezTo>
                <a:cubicBezTo>
                  <a:pt x="5871192" y="2366132"/>
                  <a:pt x="5850591" y="2629874"/>
                  <a:pt x="5786372" y="2887352"/>
                </a:cubicBezTo>
                <a:cubicBezTo>
                  <a:pt x="5734303" y="3096232"/>
                  <a:pt x="5657105" y="3296962"/>
                  <a:pt x="5579303" y="3497919"/>
                </a:cubicBezTo>
                <a:cubicBezTo>
                  <a:pt x="5518963" y="3655772"/>
                  <a:pt x="5439969" y="3805852"/>
                  <a:pt x="5344011" y="3944959"/>
                </a:cubicBezTo>
                <a:cubicBezTo>
                  <a:pt x="5227195" y="4112486"/>
                  <a:pt x="5096268" y="4272542"/>
                  <a:pt x="4935004" y="4402942"/>
                </a:cubicBezTo>
                <a:cubicBezTo>
                  <a:pt x="4819546" y="4496289"/>
                  <a:pt x="4711107" y="4599899"/>
                  <a:pt x="4587876" y="4681322"/>
                </a:cubicBezTo>
                <a:cubicBezTo>
                  <a:pt x="4478984" y="4753390"/>
                  <a:pt x="4358923" y="4816476"/>
                  <a:pt x="4235089" y="4856245"/>
                </a:cubicBezTo>
                <a:cubicBezTo>
                  <a:pt x="4044772" y="4917898"/>
                  <a:pt x="3849475" y="4972231"/>
                  <a:pt x="3652367" y="4999246"/>
                </a:cubicBezTo>
                <a:cubicBezTo>
                  <a:pt x="3393002" y="5034714"/>
                  <a:pt x="3132506" y="5073275"/>
                  <a:pt x="2869066" y="5073200"/>
                </a:cubicBezTo>
                <a:cubicBezTo>
                  <a:pt x="2828165" y="5073200"/>
                  <a:pt x="2787340" y="5091311"/>
                  <a:pt x="2746213" y="5092443"/>
                </a:cubicBezTo>
                <a:cubicBezTo>
                  <a:pt x="2588572" y="5096744"/>
                  <a:pt x="2427837" y="5117044"/>
                  <a:pt x="2274119" y="5093424"/>
                </a:cubicBezTo>
                <a:cubicBezTo>
                  <a:pt x="2152776" y="5074860"/>
                  <a:pt x="2030375" y="5100970"/>
                  <a:pt x="1910314" y="5061956"/>
                </a:cubicBezTo>
                <a:cubicBezTo>
                  <a:pt x="1834852" y="5037204"/>
                  <a:pt x="1749353" y="5042788"/>
                  <a:pt x="1668834" y="5030262"/>
                </a:cubicBezTo>
                <a:cubicBezTo>
                  <a:pt x="1606955" y="5020527"/>
                  <a:pt x="1545981" y="5005661"/>
                  <a:pt x="1496252" y="4961742"/>
                </a:cubicBezTo>
                <a:cubicBezTo>
                  <a:pt x="1486819" y="4953516"/>
                  <a:pt x="1467123" y="4955252"/>
                  <a:pt x="1452106" y="4955252"/>
                </a:cubicBezTo>
                <a:cubicBezTo>
                  <a:pt x="1291824" y="4955252"/>
                  <a:pt x="1144143" y="4908088"/>
                  <a:pt x="998274" y="4845227"/>
                </a:cubicBezTo>
                <a:cubicBezTo>
                  <a:pt x="915718" y="4809609"/>
                  <a:pt x="825842" y="4791347"/>
                  <a:pt x="771057" y="4710602"/>
                </a:cubicBezTo>
                <a:cubicBezTo>
                  <a:pt x="556592" y="4614916"/>
                  <a:pt x="469735" y="4422109"/>
                  <a:pt x="388235" y="4220548"/>
                </a:cubicBezTo>
                <a:cubicBezTo>
                  <a:pt x="315565" y="4040947"/>
                  <a:pt x="219954" y="3870402"/>
                  <a:pt x="151283" y="3689443"/>
                </a:cubicBezTo>
                <a:cubicBezTo>
                  <a:pt x="84046" y="3512257"/>
                  <a:pt x="21638" y="3330996"/>
                  <a:pt x="15073" y="3137359"/>
                </a:cubicBezTo>
                <a:cubicBezTo>
                  <a:pt x="11224" y="3033598"/>
                  <a:pt x="5565" y="2929762"/>
                  <a:pt x="810" y="28260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6"/>
          <p:cNvSpPr/>
          <p:nvPr/>
        </p:nvSpPr>
        <p:spPr>
          <a:xfrm rot="-5339846">
            <a:off x="2054265" y="8416386"/>
            <a:ext cx="1982187" cy="2660888"/>
          </a:xfrm>
          <a:custGeom>
            <a:avLst/>
            <a:gdLst/>
            <a:ahLst/>
            <a:cxnLst/>
            <a:rect l="l" t="t" r="r" b="b"/>
            <a:pathLst>
              <a:path w="1981884" h="2660481" extrusionOk="0">
                <a:moveTo>
                  <a:pt x="1759833" y="1454497"/>
                </a:moveTo>
                <a:cubicBezTo>
                  <a:pt x="1724799" y="1436486"/>
                  <a:pt x="1689271" y="1418969"/>
                  <a:pt x="1654976" y="1401698"/>
                </a:cubicBezTo>
                <a:cubicBezTo>
                  <a:pt x="1617721" y="1416502"/>
                  <a:pt x="1602177" y="1454004"/>
                  <a:pt x="1574297" y="1478429"/>
                </a:cubicBezTo>
                <a:cubicBezTo>
                  <a:pt x="1537536" y="1510750"/>
                  <a:pt x="1518538" y="1558861"/>
                  <a:pt x="1520758" y="1613387"/>
                </a:cubicBezTo>
                <a:cubicBezTo>
                  <a:pt x="1523719" y="1694559"/>
                  <a:pt x="1574791" y="1741437"/>
                  <a:pt x="1663118" y="1716271"/>
                </a:cubicBezTo>
                <a:cubicBezTo>
                  <a:pt x="1723565" y="1699000"/>
                  <a:pt x="1764028" y="1662238"/>
                  <a:pt x="1787960" y="1604258"/>
                </a:cubicBezTo>
                <a:cubicBezTo>
                  <a:pt x="1808438" y="1554667"/>
                  <a:pt x="1793388" y="1510257"/>
                  <a:pt x="1773650" y="1465846"/>
                </a:cubicBezTo>
                <a:cubicBezTo>
                  <a:pt x="1771429" y="1461159"/>
                  <a:pt x="1765261" y="1457211"/>
                  <a:pt x="1759833" y="1454497"/>
                </a:cubicBezTo>
                <a:close/>
                <a:moveTo>
                  <a:pt x="1620681" y="1649656"/>
                </a:moveTo>
                <a:cubicBezTo>
                  <a:pt x="1632524" y="1587481"/>
                  <a:pt x="1636718" y="1532462"/>
                  <a:pt x="1698646" y="1495206"/>
                </a:cubicBezTo>
                <a:cubicBezTo>
                  <a:pt x="1690257" y="1556641"/>
                  <a:pt x="1682609" y="1610426"/>
                  <a:pt x="1620681" y="1649656"/>
                </a:cubicBezTo>
                <a:close/>
                <a:moveTo>
                  <a:pt x="227680" y="1733788"/>
                </a:moveTo>
                <a:cubicBezTo>
                  <a:pt x="200047" y="1723426"/>
                  <a:pt x="171674" y="1714544"/>
                  <a:pt x="143794" y="1705168"/>
                </a:cubicBezTo>
                <a:cubicBezTo>
                  <a:pt x="146015" y="1699740"/>
                  <a:pt x="146261" y="1695793"/>
                  <a:pt x="148235" y="1694312"/>
                </a:cubicBezTo>
                <a:cubicBezTo>
                  <a:pt x="159338" y="1686664"/>
                  <a:pt x="170934" y="1679756"/>
                  <a:pt x="182283" y="1672847"/>
                </a:cubicBezTo>
                <a:cubicBezTo>
                  <a:pt x="182530" y="1669147"/>
                  <a:pt x="183023" y="1665693"/>
                  <a:pt x="183270" y="1661992"/>
                </a:cubicBezTo>
                <a:cubicBezTo>
                  <a:pt x="159091" y="1660018"/>
                  <a:pt x="134912" y="1659524"/>
                  <a:pt x="111227" y="1656070"/>
                </a:cubicBezTo>
                <a:cubicBezTo>
                  <a:pt x="76932" y="1651136"/>
                  <a:pt x="50779" y="1669147"/>
                  <a:pt x="38197" y="1694559"/>
                </a:cubicBezTo>
                <a:cubicBezTo>
                  <a:pt x="19939" y="1731321"/>
                  <a:pt x="4642" y="1772030"/>
                  <a:pt x="695" y="1812246"/>
                </a:cubicBezTo>
                <a:cubicBezTo>
                  <a:pt x="-4240" y="1862331"/>
                  <a:pt x="16978" y="1906495"/>
                  <a:pt x="68790" y="1926479"/>
                </a:cubicBezTo>
                <a:cubicBezTo>
                  <a:pt x="87295" y="1933634"/>
                  <a:pt x="107526" y="1936842"/>
                  <a:pt x="127264" y="1939556"/>
                </a:cubicBezTo>
                <a:cubicBezTo>
                  <a:pt x="191659" y="1947944"/>
                  <a:pt x="266169" y="1893665"/>
                  <a:pt x="278259" y="1830010"/>
                </a:cubicBezTo>
                <a:cubicBezTo>
                  <a:pt x="284920" y="1794482"/>
                  <a:pt x="260001" y="1745878"/>
                  <a:pt x="227680" y="1733788"/>
                </a:cubicBezTo>
                <a:close/>
                <a:moveTo>
                  <a:pt x="147248" y="1872200"/>
                </a:moveTo>
                <a:cubicBezTo>
                  <a:pt x="145028" y="1869486"/>
                  <a:pt x="142807" y="1867019"/>
                  <a:pt x="140587" y="1864305"/>
                </a:cubicBezTo>
                <a:cubicBezTo>
                  <a:pt x="147989" y="1858877"/>
                  <a:pt x="155144" y="1853202"/>
                  <a:pt x="162545" y="1847775"/>
                </a:cubicBezTo>
                <a:cubicBezTo>
                  <a:pt x="164519" y="1849995"/>
                  <a:pt x="166740" y="1852215"/>
                  <a:pt x="168713" y="1854683"/>
                </a:cubicBezTo>
                <a:cubicBezTo>
                  <a:pt x="161558" y="1860357"/>
                  <a:pt x="154403" y="1866279"/>
                  <a:pt x="147248" y="1872200"/>
                </a:cubicBezTo>
                <a:close/>
                <a:moveTo>
                  <a:pt x="775900" y="321049"/>
                </a:moveTo>
                <a:cubicBezTo>
                  <a:pt x="832400" y="314388"/>
                  <a:pt x="882485" y="268497"/>
                  <a:pt x="893587" y="211010"/>
                </a:cubicBezTo>
                <a:cubicBezTo>
                  <a:pt x="898275" y="186831"/>
                  <a:pt x="899508" y="161912"/>
                  <a:pt x="903209" y="129098"/>
                </a:cubicBezTo>
                <a:cubicBezTo>
                  <a:pt x="903456" y="108127"/>
                  <a:pt x="883471" y="68898"/>
                  <a:pt x="858306" y="49406"/>
                </a:cubicBezTo>
                <a:cubicBezTo>
                  <a:pt x="842515" y="37070"/>
                  <a:pt x="826725" y="24981"/>
                  <a:pt x="811181" y="12398"/>
                </a:cubicBezTo>
                <a:cubicBezTo>
                  <a:pt x="791197" y="-3886"/>
                  <a:pt x="777874" y="-4626"/>
                  <a:pt x="758136" y="13138"/>
                </a:cubicBezTo>
                <a:cubicBezTo>
                  <a:pt x="749254" y="21033"/>
                  <a:pt x="741605" y="31642"/>
                  <a:pt x="736424" y="42251"/>
                </a:cubicBezTo>
                <a:cubicBezTo>
                  <a:pt x="715453" y="84935"/>
                  <a:pt x="700156" y="128851"/>
                  <a:pt x="689053" y="175482"/>
                </a:cubicBezTo>
                <a:cubicBezTo>
                  <a:pt x="681652" y="206323"/>
                  <a:pt x="683872" y="233462"/>
                  <a:pt x="694234" y="260849"/>
                </a:cubicBezTo>
                <a:cubicBezTo>
                  <a:pt x="706817" y="293416"/>
                  <a:pt x="750487" y="324010"/>
                  <a:pt x="775900" y="321049"/>
                </a:cubicBezTo>
                <a:close/>
                <a:moveTo>
                  <a:pt x="805013" y="134279"/>
                </a:moveTo>
                <a:cubicBezTo>
                  <a:pt x="816363" y="174002"/>
                  <a:pt x="812662" y="184858"/>
                  <a:pt x="776887" y="220879"/>
                </a:cubicBezTo>
                <a:cubicBezTo>
                  <a:pt x="773433" y="186831"/>
                  <a:pt x="786262" y="161172"/>
                  <a:pt x="805013" y="134279"/>
                </a:cubicBezTo>
                <a:close/>
                <a:moveTo>
                  <a:pt x="923194" y="2175917"/>
                </a:moveTo>
                <a:cubicBezTo>
                  <a:pt x="919246" y="2207251"/>
                  <a:pt x="913078" y="2240065"/>
                  <a:pt x="884952" y="2261777"/>
                </a:cubicBezTo>
                <a:cubicBezTo>
                  <a:pt x="875330" y="2269425"/>
                  <a:pt x="865954" y="2277567"/>
                  <a:pt x="856579" y="2285462"/>
                </a:cubicBezTo>
                <a:cubicBezTo>
                  <a:pt x="806740" y="2327405"/>
                  <a:pt x="786016" y="2327899"/>
                  <a:pt x="737411" y="2288176"/>
                </a:cubicBezTo>
                <a:cubicBezTo>
                  <a:pt x="699169" y="2256842"/>
                  <a:pt x="692754" y="2178137"/>
                  <a:pt x="726802" y="2142856"/>
                </a:cubicBezTo>
                <a:cubicBezTo>
                  <a:pt x="734450" y="2134961"/>
                  <a:pt x="747033" y="2132247"/>
                  <a:pt x="758136" y="2126572"/>
                </a:cubicBezTo>
                <a:cubicBezTo>
                  <a:pt x="761837" y="2109795"/>
                  <a:pt x="765044" y="2094992"/>
                  <a:pt x="768992" y="2077474"/>
                </a:cubicBezTo>
                <a:cubicBezTo>
                  <a:pt x="780588" y="2078708"/>
                  <a:pt x="792430" y="2076734"/>
                  <a:pt x="800819" y="2081175"/>
                </a:cubicBezTo>
                <a:cubicBezTo>
                  <a:pt x="826725" y="2094992"/>
                  <a:pt x="853371" y="2103627"/>
                  <a:pt x="882238" y="2108808"/>
                </a:cubicBezTo>
                <a:cubicBezTo>
                  <a:pt x="909624" y="2113743"/>
                  <a:pt x="927635" y="2142116"/>
                  <a:pt x="923194" y="2175917"/>
                </a:cubicBezTo>
                <a:close/>
                <a:moveTo>
                  <a:pt x="1078630" y="1237380"/>
                </a:moveTo>
                <a:cubicBezTo>
                  <a:pt x="1063580" y="1242808"/>
                  <a:pt x="1046062" y="1245276"/>
                  <a:pt x="1034220" y="1254651"/>
                </a:cubicBezTo>
                <a:cubicBezTo>
                  <a:pt x="1011521" y="1272909"/>
                  <a:pt x="988329" y="1292646"/>
                  <a:pt x="972539" y="1316579"/>
                </a:cubicBezTo>
                <a:cubicBezTo>
                  <a:pt x="948853" y="1352847"/>
                  <a:pt x="946386" y="1416008"/>
                  <a:pt x="988576" y="1451537"/>
                </a:cubicBezTo>
                <a:cubicBezTo>
                  <a:pt x="1018183" y="1476456"/>
                  <a:pt x="1049270" y="1467574"/>
                  <a:pt x="1081344" y="1461899"/>
                </a:cubicBezTo>
                <a:cubicBezTo>
                  <a:pt x="1114158" y="1456224"/>
                  <a:pt x="1140311" y="1437473"/>
                  <a:pt x="1157088" y="1411814"/>
                </a:cubicBezTo>
                <a:cubicBezTo>
                  <a:pt x="1173372" y="1386895"/>
                  <a:pt x="1185214" y="1356301"/>
                  <a:pt x="1189162" y="1326941"/>
                </a:cubicBezTo>
                <a:cubicBezTo>
                  <a:pt x="1194590" y="1287712"/>
                  <a:pt x="1134389" y="1243795"/>
                  <a:pt x="1078630" y="1237380"/>
                </a:cubicBezTo>
                <a:close/>
                <a:moveTo>
                  <a:pt x="1050997" y="1395530"/>
                </a:moveTo>
                <a:cubicBezTo>
                  <a:pt x="1059879" y="1337303"/>
                  <a:pt x="1066047" y="1329408"/>
                  <a:pt x="1108483" y="1322500"/>
                </a:cubicBezTo>
                <a:cubicBezTo>
                  <a:pt x="1098861" y="1355068"/>
                  <a:pt x="1084551" y="1380233"/>
                  <a:pt x="1050997" y="1395530"/>
                </a:cubicBezTo>
                <a:close/>
                <a:moveTo>
                  <a:pt x="1232585" y="673617"/>
                </a:moveTo>
                <a:cubicBezTo>
                  <a:pt x="1217535" y="698289"/>
                  <a:pt x="1203719" y="723949"/>
                  <a:pt x="1185955" y="746647"/>
                </a:cubicBezTo>
                <a:cubicBezTo>
                  <a:pt x="1170411" y="766632"/>
                  <a:pt x="1148699" y="779215"/>
                  <a:pt x="1122053" y="779955"/>
                </a:cubicBezTo>
                <a:cubicBezTo>
                  <a:pt x="1109717" y="780202"/>
                  <a:pt x="1097134" y="779955"/>
                  <a:pt x="1085045" y="781189"/>
                </a:cubicBezTo>
                <a:cubicBezTo>
                  <a:pt x="1054204" y="784396"/>
                  <a:pt x="1033479" y="776254"/>
                  <a:pt x="1021883" y="749114"/>
                </a:cubicBezTo>
                <a:cubicBezTo>
                  <a:pt x="1008560" y="717287"/>
                  <a:pt x="1003873" y="685213"/>
                  <a:pt x="1021390" y="651165"/>
                </a:cubicBezTo>
                <a:cubicBezTo>
                  <a:pt x="1043348" y="608729"/>
                  <a:pt x="1071475" y="578628"/>
                  <a:pt x="1123780" y="576901"/>
                </a:cubicBezTo>
                <a:cubicBezTo>
                  <a:pt x="1122300" y="582083"/>
                  <a:pt x="1121066" y="586524"/>
                  <a:pt x="1118846" y="594912"/>
                </a:cubicBezTo>
                <a:cubicBezTo>
                  <a:pt x="1161776" y="582083"/>
                  <a:pt x="1188422" y="614157"/>
                  <a:pt x="1220743" y="629700"/>
                </a:cubicBezTo>
                <a:cubicBezTo>
                  <a:pt x="1236286" y="637595"/>
                  <a:pt x="1243935" y="655113"/>
                  <a:pt x="1232585" y="673617"/>
                </a:cubicBezTo>
                <a:close/>
                <a:moveTo>
                  <a:pt x="373741" y="845830"/>
                </a:moveTo>
                <a:cubicBezTo>
                  <a:pt x="369546" y="862114"/>
                  <a:pt x="366586" y="878644"/>
                  <a:pt x="362638" y="895175"/>
                </a:cubicBezTo>
                <a:cubicBezTo>
                  <a:pt x="353756" y="932677"/>
                  <a:pt x="316994" y="960557"/>
                  <a:pt x="273571" y="963517"/>
                </a:cubicBezTo>
                <a:cubicBezTo>
                  <a:pt x="236809" y="965984"/>
                  <a:pt x="190178" y="939092"/>
                  <a:pt x="182283" y="905537"/>
                </a:cubicBezTo>
                <a:cubicBezTo>
                  <a:pt x="174635" y="873216"/>
                  <a:pt x="181543" y="841636"/>
                  <a:pt x="203501" y="814743"/>
                </a:cubicBezTo>
                <a:cubicBezTo>
                  <a:pt x="212877" y="803147"/>
                  <a:pt x="221265" y="790811"/>
                  <a:pt x="231134" y="777241"/>
                </a:cubicBezTo>
                <a:cubicBezTo>
                  <a:pt x="252846" y="772800"/>
                  <a:pt x="273324" y="768606"/>
                  <a:pt x="289608" y="765398"/>
                </a:cubicBezTo>
                <a:cubicBezTo>
                  <a:pt x="312306" y="777734"/>
                  <a:pt x="331798" y="789084"/>
                  <a:pt x="352276" y="799199"/>
                </a:cubicBezTo>
                <a:cubicBezTo>
                  <a:pt x="376208" y="811042"/>
                  <a:pt x="380649" y="819431"/>
                  <a:pt x="373741" y="845830"/>
                </a:cubicBezTo>
                <a:close/>
                <a:moveTo>
                  <a:pt x="1953018" y="213971"/>
                </a:moveTo>
                <a:cubicBezTo>
                  <a:pt x="1986819" y="287741"/>
                  <a:pt x="1934267" y="364472"/>
                  <a:pt x="1852602" y="361512"/>
                </a:cubicBezTo>
                <a:cubicBezTo>
                  <a:pt x="1829656" y="360772"/>
                  <a:pt x="1816086" y="344981"/>
                  <a:pt x="1807451" y="326724"/>
                </a:cubicBezTo>
                <a:cubicBezTo>
                  <a:pt x="1789440" y="288728"/>
                  <a:pt x="1805724" y="227788"/>
                  <a:pt x="1838538" y="196947"/>
                </a:cubicBezTo>
                <a:cubicBezTo>
                  <a:pt x="1858523" y="178196"/>
                  <a:pt x="1876040" y="156978"/>
                  <a:pt x="1897012" y="134526"/>
                </a:cubicBezTo>
                <a:cubicBezTo>
                  <a:pt x="1929086" y="154264"/>
                  <a:pt x="1953758" y="169561"/>
                  <a:pt x="1981885" y="186831"/>
                </a:cubicBezTo>
                <a:cubicBezTo>
                  <a:pt x="1971029" y="196947"/>
                  <a:pt x="1961900" y="205582"/>
                  <a:pt x="1953018" y="213971"/>
                </a:cubicBezTo>
                <a:close/>
                <a:moveTo>
                  <a:pt x="211396" y="2531199"/>
                </a:moveTo>
                <a:cubicBezTo>
                  <a:pt x="214357" y="2557351"/>
                  <a:pt x="206955" y="2585478"/>
                  <a:pt x="199554" y="2611631"/>
                </a:cubicBezTo>
                <a:cubicBezTo>
                  <a:pt x="190425" y="2644692"/>
                  <a:pt x="157857" y="2648886"/>
                  <a:pt x="132938" y="2660482"/>
                </a:cubicBezTo>
                <a:cubicBezTo>
                  <a:pt x="96917" y="2647652"/>
                  <a:pt x="86554" y="2626187"/>
                  <a:pt x="88281" y="2587699"/>
                </a:cubicBezTo>
                <a:cubicBezTo>
                  <a:pt x="90009" y="2550443"/>
                  <a:pt x="103825" y="2527251"/>
                  <a:pt x="132445" y="2509734"/>
                </a:cubicBezTo>
                <a:cubicBezTo>
                  <a:pt x="130224" y="2499371"/>
                  <a:pt x="128497" y="2490489"/>
                  <a:pt x="126524" y="2481854"/>
                </a:cubicBezTo>
                <a:cubicBezTo>
                  <a:pt x="154157" y="2472479"/>
                  <a:pt x="207942" y="2500605"/>
                  <a:pt x="211396" y="25311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6"/>
          <p:cNvSpPr/>
          <p:nvPr/>
        </p:nvSpPr>
        <p:spPr>
          <a:xfrm rot="-5339846">
            <a:off x="-351463" y="-242114"/>
            <a:ext cx="1537823" cy="2064375"/>
          </a:xfrm>
          <a:custGeom>
            <a:avLst/>
            <a:gdLst/>
            <a:ahLst/>
            <a:cxnLst/>
            <a:rect l="l" t="t" r="r" b="b"/>
            <a:pathLst>
              <a:path w="1537588" h="2064059" extrusionOk="0">
                <a:moveTo>
                  <a:pt x="1365317" y="1128430"/>
                </a:moveTo>
                <a:cubicBezTo>
                  <a:pt x="1338136" y="1114457"/>
                  <a:pt x="1310573" y="1100867"/>
                  <a:pt x="1283966" y="1087468"/>
                </a:cubicBezTo>
                <a:cubicBezTo>
                  <a:pt x="1255063" y="1098953"/>
                  <a:pt x="1243004" y="1128047"/>
                  <a:pt x="1221374" y="1146997"/>
                </a:cubicBezTo>
                <a:cubicBezTo>
                  <a:pt x="1192853" y="1172073"/>
                  <a:pt x="1178114" y="1209398"/>
                  <a:pt x="1179837" y="1251700"/>
                </a:cubicBezTo>
                <a:cubicBezTo>
                  <a:pt x="1182134" y="1314676"/>
                  <a:pt x="1221757" y="1351044"/>
                  <a:pt x="1290283" y="1331520"/>
                </a:cubicBezTo>
                <a:cubicBezTo>
                  <a:pt x="1337179" y="1318121"/>
                  <a:pt x="1368571" y="1289600"/>
                  <a:pt x="1387138" y="1244618"/>
                </a:cubicBezTo>
                <a:cubicBezTo>
                  <a:pt x="1403025" y="1206144"/>
                  <a:pt x="1391349" y="1171690"/>
                  <a:pt x="1376036" y="1137235"/>
                </a:cubicBezTo>
                <a:cubicBezTo>
                  <a:pt x="1374313" y="1133598"/>
                  <a:pt x="1369528" y="1130536"/>
                  <a:pt x="1365317" y="1128430"/>
                </a:cubicBezTo>
                <a:close/>
                <a:moveTo>
                  <a:pt x="1257360" y="1279838"/>
                </a:moveTo>
                <a:cubicBezTo>
                  <a:pt x="1266548" y="1231602"/>
                  <a:pt x="1269802" y="1188917"/>
                  <a:pt x="1317846" y="1160013"/>
                </a:cubicBezTo>
                <a:cubicBezTo>
                  <a:pt x="1311338" y="1207675"/>
                  <a:pt x="1305404" y="1249403"/>
                  <a:pt x="1257360" y="1279838"/>
                </a:cubicBezTo>
                <a:close/>
                <a:moveTo>
                  <a:pt x="176639" y="1345110"/>
                </a:moveTo>
                <a:cubicBezTo>
                  <a:pt x="155201" y="1337071"/>
                  <a:pt x="133188" y="1330180"/>
                  <a:pt x="111559" y="1322906"/>
                </a:cubicBezTo>
                <a:cubicBezTo>
                  <a:pt x="113281" y="1318695"/>
                  <a:pt x="113473" y="1315633"/>
                  <a:pt x="115004" y="1314484"/>
                </a:cubicBezTo>
                <a:cubicBezTo>
                  <a:pt x="123618" y="1308550"/>
                  <a:pt x="132614" y="1303191"/>
                  <a:pt x="141419" y="1297831"/>
                </a:cubicBezTo>
                <a:cubicBezTo>
                  <a:pt x="141611" y="1294960"/>
                  <a:pt x="141993" y="1292280"/>
                  <a:pt x="142185" y="1289409"/>
                </a:cubicBezTo>
                <a:cubicBezTo>
                  <a:pt x="123426" y="1287878"/>
                  <a:pt x="104668" y="1287495"/>
                  <a:pt x="86292" y="1284815"/>
                </a:cubicBezTo>
                <a:cubicBezTo>
                  <a:pt x="59686" y="1280987"/>
                  <a:pt x="39396" y="1294960"/>
                  <a:pt x="29634" y="1314676"/>
                </a:cubicBezTo>
                <a:cubicBezTo>
                  <a:pt x="15469" y="1343196"/>
                  <a:pt x="3601" y="1374779"/>
                  <a:pt x="539" y="1405980"/>
                </a:cubicBezTo>
                <a:cubicBezTo>
                  <a:pt x="-3289" y="1444837"/>
                  <a:pt x="13172" y="1479100"/>
                  <a:pt x="53369" y="1494604"/>
                </a:cubicBezTo>
                <a:cubicBezTo>
                  <a:pt x="67725" y="1500155"/>
                  <a:pt x="83421" y="1502643"/>
                  <a:pt x="98734" y="1504749"/>
                </a:cubicBezTo>
                <a:cubicBezTo>
                  <a:pt x="148693" y="1511257"/>
                  <a:pt x="206500" y="1469146"/>
                  <a:pt x="215879" y="1419761"/>
                </a:cubicBezTo>
                <a:cubicBezTo>
                  <a:pt x="221047" y="1392198"/>
                  <a:pt x="201714" y="1354490"/>
                  <a:pt x="176639" y="1345110"/>
                </a:cubicBezTo>
                <a:close/>
                <a:moveTo>
                  <a:pt x="114238" y="1452493"/>
                </a:moveTo>
                <a:cubicBezTo>
                  <a:pt x="112516" y="1450388"/>
                  <a:pt x="110793" y="1448473"/>
                  <a:pt x="109070" y="1446368"/>
                </a:cubicBezTo>
                <a:cubicBezTo>
                  <a:pt x="114813" y="1442157"/>
                  <a:pt x="120364" y="1437754"/>
                  <a:pt x="126106" y="1433543"/>
                </a:cubicBezTo>
                <a:cubicBezTo>
                  <a:pt x="127637" y="1435266"/>
                  <a:pt x="129360" y="1436989"/>
                  <a:pt x="130891" y="1438903"/>
                </a:cubicBezTo>
                <a:cubicBezTo>
                  <a:pt x="125340" y="1443305"/>
                  <a:pt x="119789" y="1447899"/>
                  <a:pt x="114238" y="1452493"/>
                </a:cubicBezTo>
                <a:close/>
                <a:moveTo>
                  <a:pt x="601960" y="249077"/>
                </a:moveTo>
                <a:cubicBezTo>
                  <a:pt x="645794" y="243909"/>
                  <a:pt x="684651" y="208306"/>
                  <a:pt x="693264" y="163706"/>
                </a:cubicBezTo>
                <a:cubicBezTo>
                  <a:pt x="696901" y="144948"/>
                  <a:pt x="697858" y="125615"/>
                  <a:pt x="700729" y="100157"/>
                </a:cubicBezTo>
                <a:cubicBezTo>
                  <a:pt x="700921" y="83887"/>
                  <a:pt x="685416" y="53452"/>
                  <a:pt x="665892" y="38331"/>
                </a:cubicBezTo>
                <a:cubicBezTo>
                  <a:pt x="653642" y="28760"/>
                  <a:pt x="641391" y="19381"/>
                  <a:pt x="629332" y="9619"/>
                </a:cubicBezTo>
                <a:cubicBezTo>
                  <a:pt x="613828" y="-3015"/>
                  <a:pt x="603491" y="-3589"/>
                  <a:pt x="588178" y="10193"/>
                </a:cubicBezTo>
                <a:cubicBezTo>
                  <a:pt x="581287" y="16318"/>
                  <a:pt x="575354" y="24549"/>
                  <a:pt x="571334" y="32780"/>
                </a:cubicBezTo>
                <a:cubicBezTo>
                  <a:pt x="555064" y="65894"/>
                  <a:pt x="543196" y="99966"/>
                  <a:pt x="534582" y="136143"/>
                </a:cubicBezTo>
                <a:cubicBezTo>
                  <a:pt x="528840" y="160070"/>
                  <a:pt x="530563" y="181125"/>
                  <a:pt x="538602" y="202372"/>
                </a:cubicBezTo>
                <a:cubicBezTo>
                  <a:pt x="548364" y="227638"/>
                  <a:pt x="582244" y="251374"/>
                  <a:pt x="601960" y="249077"/>
                </a:cubicBezTo>
                <a:close/>
                <a:moveTo>
                  <a:pt x="624547" y="104177"/>
                </a:moveTo>
                <a:cubicBezTo>
                  <a:pt x="633352" y="134994"/>
                  <a:pt x="630481" y="143417"/>
                  <a:pt x="602726" y="171363"/>
                </a:cubicBezTo>
                <a:cubicBezTo>
                  <a:pt x="600046" y="144948"/>
                  <a:pt x="609999" y="125041"/>
                  <a:pt x="624547" y="104177"/>
                </a:cubicBezTo>
                <a:close/>
                <a:moveTo>
                  <a:pt x="716234" y="1688123"/>
                </a:moveTo>
                <a:cubicBezTo>
                  <a:pt x="713171" y="1712433"/>
                  <a:pt x="708386" y="1737891"/>
                  <a:pt x="686565" y="1754735"/>
                </a:cubicBezTo>
                <a:cubicBezTo>
                  <a:pt x="679100" y="1760669"/>
                  <a:pt x="671826" y="1766986"/>
                  <a:pt x="664552" y="1773111"/>
                </a:cubicBezTo>
                <a:cubicBezTo>
                  <a:pt x="625887" y="1805651"/>
                  <a:pt x="609808" y="1806034"/>
                  <a:pt x="572099" y="1775216"/>
                </a:cubicBezTo>
                <a:cubicBezTo>
                  <a:pt x="542430" y="1750907"/>
                  <a:pt x="537454" y="1689846"/>
                  <a:pt x="563869" y="1662474"/>
                </a:cubicBezTo>
                <a:cubicBezTo>
                  <a:pt x="569803" y="1656349"/>
                  <a:pt x="579565" y="1654243"/>
                  <a:pt x="588178" y="1649840"/>
                </a:cubicBezTo>
                <a:cubicBezTo>
                  <a:pt x="591049" y="1636824"/>
                  <a:pt x="593538" y="1625340"/>
                  <a:pt x="596600" y="1611749"/>
                </a:cubicBezTo>
                <a:cubicBezTo>
                  <a:pt x="605597" y="1612706"/>
                  <a:pt x="614785" y="1611175"/>
                  <a:pt x="621293" y="1614620"/>
                </a:cubicBezTo>
                <a:cubicBezTo>
                  <a:pt x="641391" y="1625340"/>
                  <a:pt x="662064" y="1632039"/>
                  <a:pt x="684459" y="1636059"/>
                </a:cubicBezTo>
                <a:cubicBezTo>
                  <a:pt x="705706" y="1639887"/>
                  <a:pt x="719679" y="1661899"/>
                  <a:pt x="716234" y="1688123"/>
                </a:cubicBezTo>
                <a:close/>
                <a:moveTo>
                  <a:pt x="836824" y="959986"/>
                </a:moveTo>
                <a:cubicBezTo>
                  <a:pt x="825148" y="964197"/>
                  <a:pt x="811558" y="966112"/>
                  <a:pt x="802370" y="973385"/>
                </a:cubicBezTo>
                <a:cubicBezTo>
                  <a:pt x="784760" y="987550"/>
                  <a:pt x="766767" y="1002863"/>
                  <a:pt x="754517" y="1021430"/>
                </a:cubicBezTo>
                <a:cubicBezTo>
                  <a:pt x="736141" y="1049568"/>
                  <a:pt x="734227" y="1098570"/>
                  <a:pt x="766958" y="1126133"/>
                </a:cubicBezTo>
                <a:cubicBezTo>
                  <a:pt x="789928" y="1145466"/>
                  <a:pt x="814046" y="1138575"/>
                  <a:pt x="838930" y="1134173"/>
                </a:cubicBezTo>
                <a:cubicBezTo>
                  <a:pt x="864388" y="1129770"/>
                  <a:pt x="884678" y="1115223"/>
                  <a:pt x="897694" y="1095316"/>
                </a:cubicBezTo>
                <a:cubicBezTo>
                  <a:pt x="910327" y="1075983"/>
                  <a:pt x="919515" y="1052248"/>
                  <a:pt x="922577" y="1029469"/>
                </a:cubicBezTo>
                <a:cubicBezTo>
                  <a:pt x="926789" y="999035"/>
                  <a:pt x="880084" y="964963"/>
                  <a:pt x="836824" y="959986"/>
                </a:cubicBezTo>
                <a:close/>
                <a:moveTo>
                  <a:pt x="815386" y="1082682"/>
                </a:moveTo>
                <a:cubicBezTo>
                  <a:pt x="822277" y="1037509"/>
                  <a:pt x="827062" y="1031384"/>
                  <a:pt x="859985" y="1026024"/>
                </a:cubicBezTo>
                <a:cubicBezTo>
                  <a:pt x="852520" y="1051291"/>
                  <a:pt x="841418" y="1070815"/>
                  <a:pt x="815386" y="1082682"/>
                </a:cubicBezTo>
                <a:close/>
                <a:moveTo>
                  <a:pt x="956266" y="522607"/>
                </a:moveTo>
                <a:cubicBezTo>
                  <a:pt x="944590" y="541748"/>
                  <a:pt x="933871" y="561655"/>
                  <a:pt x="920089" y="579265"/>
                </a:cubicBezTo>
                <a:cubicBezTo>
                  <a:pt x="908030" y="594769"/>
                  <a:pt x="891186" y="604532"/>
                  <a:pt x="870513" y="605106"/>
                </a:cubicBezTo>
                <a:cubicBezTo>
                  <a:pt x="860942" y="605297"/>
                  <a:pt x="851180" y="605106"/>
                  <a:pt x="841801" y="606063"/>
                </a:cubicBezTo>
                <a:cubicBezTo>
                  <a:pt x="817874" y="608551"/>
                  <a:pt x="801796" y="602235"/>
                  <a:pt x="792799" y="581179"/>
                </a:cubicBezTo>
                <a:cubicBezTo>
                  <a:pt x="782463" y="556487"/>
                  <a:pt x="778826" y="531603"/>
                  <a:pt x="792416" y="505188"/>
                </a:cubicBezTo>
                <a:cubicBezTo>
                  <a:pt x="809452" y="472265"/>
                  <a:pt x="831273" y="448912"/>
                  <a:pt x="871853" y="447573"/>
                </a:cubicBezTo>
                <a:cubicBezTo>
                  <a:pt x="870704" y="451592"/>
                  <a:pt x="869747" y="455038"/>
                  <a:pt x="868025" y="461546"/>
                </a:cubicBezTo>
                <a:cubicBezTo>
                  <a:pt x="901331" y="451592"/>
                  <a:pt x="922003" y="476476"/>
                  <a:pt x="947078" y="488535"/>
                </a:cubicBezTo>
                <a:cubicBezTo>
                  <a:pt x="959137" y="494660"/>
                  <a:pt x="965071" y="508251"/>
                  <a:pt x="956266" y="522607"/>
                </a:cubicBezTo>
                <a:close/>
                <a:moveTo>
                  <a:pt x="289956" y="656213"/>
                </a:moveTo>
                <a:cubicBezTo>
                  <a:pt x="286702" y="668846"/>
                  <a:pt x="284405" y="681671"/>
                  <a:pt x="281342" y="694496"/>
                </a:cubicBezTo>
                <a:cubicBezTo>
                  <a:pt x="274452" y="723591"/>
                  <a:pt x="245931" y="745220"/>
                  <a:pt x="212242" y="747517"/>
                </a:cubicBezTo>
                <a:cubicBezTo>
                  <a:pt x="183722" y="749432"/>
                  <a:pt x="147544" y="728568"/>
                  <a:pt x="141419" y="702535"/>
                </a:cubicBezTo>
                <a:cubicBezTo>
                  <a:pt x="135485" y="677460"/>
                  <a:pt x="140845" y="652959"/>
                  <a:pt x="157881" y="632095"/>
                </a:cubicBezTo>
                <a:cubicBezTo>
                  <a:pt x="165154" y="623099"/>
                  <a:pt x="171663" y="613528"/>
                  <a:pt x="179319" y="603000"/>
                </a:cubicBezTo>
                <a:cubicBezTo>
                  <a:pt x="196163" y="599555"/>
                  <a:pt x="212051" y="596301"/>
                  <a:pt x="224684" y="593812"/>
                </a:cubicBezTo>
                <a:cubicBezTo>
                  <a:pt x="242294" y="603383"/>
                  <a:pt x="257416" y="612188"/>
                  <a:pt x="273303" y="620036"/>
                </a:cubicBezTo>
                <a:cubicBezTo>
                  <a:pt x="291870" y="629224"/>
                  <a:pt x="295316" y="635732"/>
                  <a:pt x="289956" y="656213"/>
                </a:cubicBezTo>
                <a:close/>
                <a:moveTo>
                  <a:pt x="1515194" y="166003"/>
                </a:moveTo>
                <a:cubicBezTo>
                  <a:pt x="1541417" y="223236"/>
                  <a:pt x="1500646" y="282766"/>
                  <a:pt x="1437288" y="280469"/>
                </a:cubicBezTo>
                <a:cubicBezTo>
                  <a:pt x="1419487" y="279894"/>
                  <a:pt x="1408959" y="267644"/>
                  <a:pt x="1402260" y="253479"/>
                </a:cubicBezTo>
                <a:cubicBezTo>
                  <a:pt x="1388286" y="224002"/>
                  <a:pt x="1400920" y="176722"/>
                  <a:pt x="1426378" y="152796"/>
                </a:cubicBezTo>
                <a:cubicBezTo>
                  <a:pt x="1441882" y="138248"/>
                  <a:pt x="1455473" y="121787"/>
                  <a:pt x="1471743" y="104368"/>
                </a:cubicBezTo>
                <a:cubicBezTo>
                  <a:pt x="1496627" y="119681"/>
                  <a:pt x="1515768" y="131549"/>
                  <a:pt x="1537589" y="144948"/>
                </a:cubicBezTo>
                <a:cubicBezTo>
                  <a:pt x="1529167" y="152796"/>
                  <a:pt x="1522084" y="159495"/>
                  <a:pt x="1515194" y="166003"/>
                </a:cubicBezTo>
                <a:close/>
                <a:moveTo>
                  <a:pt x="164006" y="1963759"/>
                </a:moveTo>
                <a:cubicBezTo>
                  <a:pt x="166303" y="1984048"/>
                  <a:pt x="160561" y="2005869"/>
                  <a:pt x="154818" y="2026159"/>
                </a:cubicBezTo>
                <a:cubicBezTo>
                  <a:pt x="147736" y="2051809"/>
                  <a:pt x="122469" y="2055063"/>
                  <a:pt x="103136" y="2064059"/>
                </a:cubicBezTo>
                <a:cubicBezTo>
                  <a:pt x="75190" y="2054106"/>
                  <a:pt x="67151" y="2037453"/>
                  <a:pt x="68491" y="2007592"/>
                </a:cubicBezTo>
                <a:cubicBezTo>
                  <a:pt x="69831" y="1978689"/>
                  <a:pt x="80550" y="1960696"/>
                  <a:pt x="102754" y="1947106"/>
                </a:cubicBezTo>
                <a:cubicBezTo>
                  <a:pt x="101031" y="1939066"/>
                  <a:pt x="99691" y="1932175"/>
                  <a:pt x="98160" y="1925476"/>
                </a:cubicBezTo>
                <a:cubicBezTo>
                  <a:pt x="119598" y="1918202"/>
                  <a:pt x="161326" y="1940023"/>
                  <a:pt x="164006" y="19637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6"/>
          <p:cNvSpPr/>
          <p:nvPr/>
        </p:nvSpPr>
        <p:spPr>
          <a:xfrm>
            <a:off x="827594" y="1238260"/>
            <a:ext cx="4997116" cy="411639"/>
          </a:xfrm>
          <a:custGeom>
            <a:avLst/>
            <a:gdLst/>
            <a:ahLst/>
            <a:cxnLst/>
            <a:rect l="l" t="t" r="r" b="b"/>
            <a:pathLst>
              <a:path w="4997116" h="411639" extrusionOk="0">
                <a:moveTo>
                  <a:pt x="4952399" y="0"/>
                </a:moveTo>
                <a:cubicBezTo>
                  <a:pt x="4959806" y="25639"/>
                  <a:pt x="4964079" y="46434"/>
                  <a:pt x="4971770" y="66376"/>
                </a:cubicBezTo>
                <a:cubicBezTo>
                  <a:pt x="4979177" y="85747"/>
                  <a:pt x="5004816" y="97427"/>
                  <a:pt x="4994845" y="125914"/>
                </a:cubicBezTo>
                <a:cubicBezTo>
                  <a:pt x="4962370" y="134745"/>
                  <a:pt x="4931034" y="141297"/>
                  <a:pt x="4894000" y="133321"/>
                </a:cubicBezTo>
                <a:cubicBezTo>
                  <a:pt x="4852123" y="124205"/>
                  <a:pt x="4807113" y="129048"/>
                  <a:pt x="4763527" y="129333"/>
                </a:cubicBezTo>
                <a:cubicBezTo>
                  <a:pt x="4639322" y="130187"/>
                  <a:pt x="4515117" y="130187"/>
                  <a:pt x="4391197" y="133321"/>
                </a:cubicBezTo>
                <a:cubicBezTo>
                  <a:pt x="4272405" y="136455"/>
                  <a:pt x="4153897" y="143861"/>
                  <a:pt x="4035105" y="148134"/>
                </a:cubicBezTo>
                <a:cubicBezTo>
                  <a:pt x="3891528" y="153262"/>
                  <a:pt x="3748236" y="156396"/>
                  <a:pt x="3604660" y="162093"/>
                </a:cubicBezTo>
                <a:cubicBezTo>
                  <a:pt x="3496123" y="166366"/>
                  <a:pt x="3387586" y="174343"/>
                  <a:pt x="3279049" y="179186"/>
                </a:cubicBezTo>
                <a:cubicBezTo>
                  <a:pt x="3152280" y="185168"/>
                  <a:pt x="3025226" y="189441"/>
                  <a:pt x="2898172" y="194854"/>
                </a:cubicBezTo>
                <a:cubicBezTo>
                  <a:pt x="2869685" y="195993"/>
                  <a:pt x="2841197" y="198842"/>
                  <a:pt x="2812710" y="200836"/>
                </a:cubicBezTo>
                <a:cubicBezTo>
                  <a:pt x="2667424" y="210807"/>
                  <a:pt x="2522423" y="220777"/>
                  <a:pt x="2377138" y="230748"/>
                </a:cubicBezTo>
                <a:cubicBezTo>
                  <a:pt x="2267461" y="238154"/>
                  <a:pt x="2157499" y="245561"/>
                  <a:pt x="2047823" y="252968"/>
                </a:cubicBezTo>
                <a:cubicBezTo>
                  <a:pt x="1954384" y="259235"/>
                  <a:pt x="1860661" y="264933"/>
                  <a:pt x="1767222" y="271770"/>
                </a:cubicBezTo>
                <a:cubicBezTo>
                  <a:pt x="1675492" y="278322"/>
                  <a:pt x="1584048" y="286868"/>
                  <a:pt x="1492603" y="293135"/>
                </a:cubicBezTo>
                <a:cubicBezTo>
                  <a:pt x="1290343" y="307379"/>
                  <a:pt x="1087797" y="317919"/>
                  <a:pt x="885822" y="335012"/>
                </a:cubicBezTo>
                <a:cubicBezTo>
                  <a:pt x="695526" y="351249"/>
                  <a:pt x="506085" y="374324"/>
                  <a:pt x="316074" y="393126"/>
                </a:cubicBezTo>
                <a:cubicBezTo>
                  <a:pt x="234600" y="401102"/>
                  <a:pt x="152556" y="407085"/>
                  <a:pt x="70797" y="411358"/>
                </a:cubicBezTo>
                <a:cubicBezTo>
                  <a:pt x="29205" y="413637"/>
                  <a:pt x="14677" y="402242"/>
                  <a:pt x="4421" y="372330"/>
                </a:cubicBezTo>
                <a:cubicBezTo>
                  <a:pt x="-8968" y="330738"/>
                  <a:pt x="8410" y="301966"/>
                  <a:pt x="51710" y="307664"/>
                </a:cubicBezTo>
                <a:cubicBezTo>
                  <a:pt x="105552" y="315070"/>
                  <a:pt x="156829" y="305385"/>
                  <a:pt x="209246" y="299402"/>
                </a:cubicBezTo>
                <a:cubicBezTo>
                  <a:pt x="296702" y="289432"/>
                  <a:pt x="384158" y="278891"/>
                  <a:pt x="471615" y="269775"/>
                </a:cubicBezTo>
                <a:cubicBezTo>
                  <a:pt x="564199" y="260090"/>
                  <a:pt x="656213" y="241573"/>
                  <a:pt x="750222" y="241288"/>
                </a:cubicBezTo>
                <a:cubicBezTo>
                  <a:pt x="815743" y="241003"/>
                  <a:pt x="880979" y="226475"/>
                  <a:pt x="946785" y="223056"/>
                </a:cubicBezTo>
                <a:cubicBezTo>
                  <a:pt x="1011166" y="219638"/>
                  <a:pt x="1075833" y="213086"/>
                  <a:pt x="1140784" y="219068"/>
                </a:cubicBezTo>
                <a:cubicBezTo>
                  <a:pt x="1148191" y="219638"/>
                  <a:pt x="1156452" y="217074"/>
                  <a:pt x="1163859" y="214510"/>
                </a:cubicBezTo>
                <a:cubicBezTo>
                  <a:pt x="1169841" y="212516"/>
                  <a:pt x="1178102" y="204255"/>
                  <a:pt x="1180381" y="205964"/>
                </a:cubicBezTo>
                <a:cubicBezTo>
                  <a:pt x="1212002" y="227614"/>
                  <a:pt x="1240490" y="199412"/>
                  <a:pt x="1271256" y="201406"/>
                </a:cubicBezTo>
                <a:cubicBezTo>
                  <a:pt x="1302023" y="203400"/>
                  <a:pt x="1334498" y="190296"/>
                  <a:pt x="1364125" y="195708"/>
                </a:cubicBezTo>
                <a:cubicBezTo>
                  <a:pt x="1404862" y="203115"/>
                  <a:pt x="1441896" y="187447"/>
                  <a:pt x="1480354" y="187732"/>
                </a:cubicBezTo>
                <a:cubicBezTo>
                  <a:pt x="1552142" y="188302"/>
                  <a:pt x="1622506" y="170070"/>
                  <a:pt x="1693155" y="172918"/>
                </a:cubicBezTo>
                <a:cubicBezTo>
                  <a:pt x="1760385" y="175767"/>
                  <a:pt x="1827900" y="174913"/>
                  <a:pt x="1891427" y="161523"/>
                </a:cubicBezTo>
                <a:cubicBezTo>
                  <a:pt x="1967773" y="145571"/>
                  <a:pt x="2045544" y="166081"/>
                  <a:pt x="2119896" y="141867"/>
                </a:cubicBezTo>
                <a:cubicBezTo>
                  <a:pt x="2225015" y="152977"/>
                  <a:pt x="2327285" y="120786"/>
                  <a:pt x="2431548" y="119932"/>
                </a:cubicBezTo>
                <a:cubicBezTo>
                  <a:pt x="2498209" y="119362"/>
                  <a:pt x="2564585" y="117938"/>
                  <a:pt x="2631245" y="114804"/>
                </a:cubicBezTo>
                <a:cubicBezTo>
                  <a:pt x="2662581" y="113380"/>
                  <a:pt x="2693633" y="105973"/>
                  <a:pt x="2724969" y="103409"/>
                </a:cubicBezTo>
                <a:cubicBezTo>
                  <a:pt x="2750323" y="101415"/>
                  <a:pt x="2775961" y="103409"/>
                  <a:pt x="2801315" y="102270"/>
                </a:cubicBezTo>
                <a:cubicBezTo>
                  <a:pt x="2881934" y="99136"/>
                  <a:pt x="2962838" y="97142"/>
                  <a:pt x="3043173" y="91160"/>
                </a:cubicBezTo>
                <a:cubicBezTo>
                  <a:pt x="3076788" y="88596"/>
                  <a:pt x="3112967" y="108822"/>
                  <a:pt x="3144873" y="82329"/>
                </a:cubicBezTo>
                <a:cubicBezTo>
                  <a:pt x="3147152" y="80334"/>
                  <a:pt x="3155698" y="87456"/>
                  <a:pt x="3161681" y="88596"/>
                </a:cubicBezTo>
                <a:cubicBezTo>
                  <a:pt x="3177064" y="91160"/>
                  <a:pt x="3199569" y="100276"/>
                  <a:pt x="3207261" y="93439"/>
                </a:cubicBezTo>
                <a:cubicBezTo>
                  <a:pt x="3237172" y="66660"/>
                  <a:pt x="3272782" y="77201"/>
                  <a:pt x="3304972" y="74352"/>
                </a:cubicBezTo>
                <a:cubicBezTo>
                  <a:pt x="3376191" y="68085"/>
                  <a:pt x="3447979" y="67515"/>
                  <a:pt x="3519767" y="66091"/>
                </a:cubicBezTo>
                <a:cubicBezTo>
                  <a:pt x="3572754" y="65236"/>
                  <a:pt x="3625455" y="67515"/>
                  <a:pt x="3678442" y="67515"/>
                </a:cubicBezTo>
                <a:cubicBezTo>
                  <a:pt x="3689837" y="67515"/>
                  <a:pt x="3701232" y="64951"/>
                  <a:pt x="3712627" y="62672"/>
                </a:cubicBezTo>
                <a:cubicBezTo>
                  <a:pt x="3720888" y="60963"/>
                  <a:pt x="3730004" y="53841"/>
                  <a:pt x="3736556" y="56120"/>
                </a:cubicBezTo>
                <a:cubicBezTo>
                  <a:pt x="3810908" y="81474"/>
                  <a:pt x="3884406" y="43586"/>
                  <a:pt x="3959898" y="53841"/>
                </a:cubicBezTo>
                <a:cubicBezTo>
                  <a:pt x="4016873" y="61533"/>
                  <a:pt x="4076981" y="45295"/>
                  <a:pt x="4135950" y="41307"/>
                </a:cubicBezTo>
                <a:cubicBezTo>
                  <a:pt x="4151618" y="40167"/>
                  <a:pt x="4167571" y="44155"/>
                  <a:pt x="4183524" y="45865"/>
                </a:cubicBezTo>
                <a:cubicBezTo>
                  <a:pt x="4188367" y="46434"/>
                  <a:pt x="4194919" y="49568"/>
                  <a:pt x="4197768" y="47574"/>
                </a:cubicBezTo>
                <a:cubicBezTo>
                  <a:pt x="4227110" y="27633"/>
                  <a:pt x="4261295" y="32191"/>
                  <a:pt x="4293485" y="30481"/>
                </a:cubicBezTo>
                <a:cubicBezTo>
                  <a:pt x="4357582" y="27063"/>
                  <a:pt x="4421963" y="27063"/>
                  <a:pt x="4486060" y="25924"/>
                </a:cubicBezTo>
                <a:cubicBezTo>
                  <a:pt x="4495746" y="25639"/>
                  <a:pt x="4506286" y="30197"/>
                  <a:pt x="4515402" y="28487"/>
                </a:cubicBezTo>
                <a:cubicBezTo>
                  <a:pt x="4588615" y="15383"/>
                  <a:pt x="4662397" y="17092"/>
                  <a:pt x="4736180" y="17947"/>
                </a:cubicBezTo>
                <a:cubicBezTo>
                  <a:pt x="4792585" y="18802"/>
                  <a:pt x="4848990" y="17947"/>
                  <a:pt x="4905395" y="15668"/>
                </a:cubicBezTo>
                <a:cubicBezTo>
                  <a:pt x="4918784" y="15668"/>
                  <a:pt x="4932743" y="6837"/>
                  <a:pt x="49523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6"/>
          <p:cNvSpPr/>
          <p:nvPr/>
        </p:nvSpPr>
        <p:spPr>
          <a:xfrm rot="-6402778">
            <a:off x="6212081" y="3550736"/>
            <a:ext cx="505707" cy="1353148"/>
          </a:xfrm>
          <a:custGeom>
            <a:avLst/>
            <a:gdLst/>
            <a:ahLst/>
            <a:cxnLst/>
            <a:rect l="l" t="t" r="r" b="b"/>
            <a:pathLst>
              <a:path w="505843" h="1353512" extrusionOk="0">
                <a:moveTo>
                  <a:pt x="136021" y="1353512"/>
                </a:moveTo>
                <a:cubicBezTo>
                  <a:pt x="114904" y="1330619"/>
                  <a:pt x="115761" y="1313632"/>
                  <a:pt x="138436" y="1288760"/>
                </a:cubicBezTo>
                <a:cubicBezTo>
                  <a:pt x="144060" y="1282786"/>
                  <a:pt x="149336" y="1276496"/>
                  <a:pt x="154239" y="1269918"/>
                </a:cubicBezTo>
                <a:cubicBezTo>
                  <a:pt x="172535" y="1244469"/>
                  <a:pt x="191329" y="1219768"/>
                  <a:pt x="213459" y="1197093"/>
                </a:cubicBezTo>
                <a:cubicBezTo>
                  <a:pt x="232846" y="1177192"/>
                  <a:pt x="247261" y="1152382"/>
                  <a:pt x="263329" y="1129379"/>
                </a:cubicBezTo>
                <a:cubicBezTo>
                  <a:pt x="279053" y="1106954"/>
                  <a:pt x="294232" y="1084185"/>
                  <a:pt x="309458" y="1061401"/>
                </a:cubicBezTo>
                <a:cubicBezTo>
                  <a:pt x="329266" y="1031790"/>
                  <a:pt x="348637" y="1001791"/>
                  <a:pt x="368678" y="972258"/>
                </a:cubicBezTo>
                <a:cubicBezTo>
                  <a:pt x="401592" y="923667"/>
                  <a:pt x="427073" y="870961"/>
                  <a:pt x="449015" y="817008"/>
                </a:cubicBezTo>
                <a:cubicBezTo>
                  <a:pt x="462901" y="782863"/>
                  <a:pt x="472844" y="746068"/>
                  <a:pt x="474620" y="708791"/>
                </a:cubicBezTo>
                <a:cubicBezTo>
                  <a:pt x="475368" y="693206"/>
                  <a:pt x="475898" y="674973"/>
                  <a:pt x="465067" y="660962"/>
                </a:cubicBezTo>
                <a:cubicBezTo>
                  <a:pt x="435582" y="660822"/>
                  <a:pt x="413935" y="678806"/>
                  <a:pt x="391135" y="691648"/>
                </a:cubicBezTo>
                <a:cubicBezTo>
                  <a:pt x="380974" y="697367"/>
                  <a:pt x="376642" y="714292"/>
                  <a:pt x="370876" y="726681"/>
                </a:cubicBezTo>
                <a:cubicBezTo>
                  <a:pt x="359889" y="750058"/>
                  <a:pt x="350383" y="774245"/>
                  <a:pt x="339053" y="797496"/>
                </a:cubicBezTo>
                <a:cubicBezTo>
                  <a:pt x="326710" y="822821"/>
                  <a:pt x="313448" y="847724"/>
                  <a:pt x="299734" y="872301"/>
                </a:cubicBezTo>
                <a:cubicBezTo>
                  <a:pt x="286658" y="895802"/>
                  <a:pt x="275001" y="920737"/>
                  <a:pt x="258233" y="941402"/>
                </a:cubicBezTo>
                <a:cubicBezTo>
                  <a:pt x="231194" y="974736"/>
                  <a:pt x="209329" y="1012450"/>
                  <a:pt x="176135" y="1040767"/>
                </a:cubicBezTo>
                <a:cubicBezTo>
                  <a:pt x="166784" y="1048715"/>
                  <a:pt x="158649" y="1055931"/>
                  <a:pt x="144577" y="1054949"/>
                </a:cubicBezTo>
                <a:cubicBezTo>
                  <a:pt x="129164" y="1053889"/>
                  <a:pt x="124317" y="1052705"/>
                  <a:pt x="121481" y="1037588"/>
                </a:cubicBezTo>
                <a:cubicBezTo>
                  <a:pt x="119314" y="1025744"/>
                  <a:pt x="118987" y="1013541"/>
                  <a:pt x="118364" y="1001463"/>
                </a:cubicBezTo>
                <a:cubicBezTo>
                  <a:pt x="115247" y="945563"/>
                  <a:pt x="126468" y="892373"/>
                  <a:pt x="155096" y="844483"/>
                </a:cubicBezTo>
                <a:cubicBezTo>
                  <a:pt x="168514" y="822057"/>
                  <a:pt x="188072" y="802764"/>
                  <a:pt x="207147" y="784437"/>
                </a:cubicBezTo>
                <a:cubicBezTo>
                  <a:pt x="231069" y="761434"/>
                  <a:pt x="256939" y="740364"/>
                  <a:pt x="282778" y="719450"/>
                </a:cubicBezTo>
                <a:cubicBezTo>
                  <a:pt x="297240" y="707731"/>
                  <a:pt x="313526" y="698271"/>
                  <a:pt x="328611" y="687284"/>
                </a:cubicBezTo>
                <a:cubicBezTo>
                  <a:pt x="343993" y="676064"/>
                  <a:pt x="356351" y="663721"/>
                  <a:pt x="364580" y="644614"/>
                </a:cubicBezTo>
                <a:cubicBezTo>
                  <a:pt x="378606" y="611981"/>
                  <a:pt x="386819" y="578412"/>
                  <a:pt x="391837" y="543847"/>
                </a:cubicBezTo>
                <a:cubicBezTo>
                  <a:pt x="396605" y="511042"/>
                  <a:pt x="396325" y="478190"/>
                  <a:pt x="385245" y="446273"/>
                </a:cubicBezTo>
                <a:cubicBezTo>
                  <a:pt x="384157" y="443417"/>
                  <a:pt x="382778" y="440680"/>
                  <a:pt x="381130" y="438107"/>
                </a:cubicBezTo>
                <a:cubicBezTo>
                  <a:pt x="380367" y="436860"/>
                  <a:pt x="378933" y="436050"/>
                  <a:pt x="376034" y="433432"/>
                </a:cubicBezTo>
                <a:cubicBezTo>
                  <a:pt x="365764" y="449328"/>
                  <a:pt x="356149" y="465255"/>
                  <a:pt x="345505" y="480465"/>
                </a:cubicBezTo>
                <a:cubicBezTo>
                  <a:pt x="312388" y="527795"/>
                  <a:pt x="282778" y="577555"/>
                  <a:pt x="244596" y="621363"/>
                </a:cubicBezTo>
                <a:cubicBezTo>
                  <a:pt x="218103" y="651768"/>
                  <a:pt x="194103" y="684401"/>
                  <a:pt x="167953" y="715133"/>
                </a:cubicBezTo>
                <a:cubicBezTo>
                  <a:pt x="139278" y="748795"/>
                  <a:pt x="109933" y="781850"/>
                  <a:pt x="73201" y="807299"/>
                </a:cubicBezTo>
                <a:cubicBezTo>
                  <a:pt x="68806" y="810338"/>
                  <a:pt x="64629" y="813844"/>
                  <a:pt x="59860" y="816104"/>
                </a:cubicBezTo>
                <a:cubicBezTo>
                  <a:pt x="32681" y="829008"/>
                  <a:pt x="11222" y="815668"/>
                  <a:pt x="4630" y="785886"/>
                </a:cubicBezTo>
                <a:cubicBezTo>
                  <a:pt x="-3256" y="750510"/>
                  <a:pt x="-279" y="716100"/>
                  <a:pt x="7637" y="681799"/>
                </a:cubicBezTo>
                <a:cubicBezTo>
                  <a:pt x="11976" y="663364"/>
                  <a:pt x="18039" y="645378"/>
                  <a:pt x="25746" y="628080"/>
                </a:cubicBezTo>
                <a:cubicBezTo>
                  <a:pt x="35627" y="605763"/>
                  <a:pt x="45881" y="583181"/>
                  <a:pt x="59393" y="563015"/>
                </a:cubicBezTo>
                <a:cubicBezTo>
                  <a:pt x="77346" y="536226"/>
                  <a:pt x="99195" y="512086"/>
                  <a:pt x="118301" y="486029"/>
                </a:cubicBezTo>
                <a:cubicBezTo>
                  <a:pt x="140540" y="455686"/>
                  <a:pt x="173407" y="438512"/>
                  <a:pt x="202379" y="416616"/>
                </a:cubicBezTo>
                <a:cubicBezTo>
                  <a:pt x="209049" y="411567"/>
                  <a:pt x="219973" y="412440"/>
                  <a:pt x="228576" y="409494"/>
                </a:cubicBezTo>
                <a:cubicBezTo>
                  <a:pt x="234669" y="407406"/>
                  <a:pt x="240077" y="403370"/>
                  <a:pt x="245921" y="400440"/>
                </a:cubicBezTo>
                <a:cubicBezTo>
                  <a:pt x="252685" y="397058"/>
                  <a:pt x="259401" y="391666"/>
                  <a:pt x="266446" y="391089"/>
                </a:cubicBezTo>
                <a:cubicBezTo>
                  <a:pt x="295012" y="388830"/>
                  <a:pt x="323842" y="386165"/>
                  <a:pt x="352159" y="397183"/>
                </a:cubicBezTo>
                <a:cubicBezTo>
                  <a:pt x="374413" y="367121"/>
                  <a:pt x="390247" y="333614"/>
                  <a:pt x="404024" y="299329"/>
                </a:cubicBezTo>
                <a:cubicBezTo>
                  <a:pt x="419608" y="260446"/>
                  <a:pt x="435301" y="221408"/>
                  <a:pt x="447130" y="181247"/>
                </a:cubicBezTo>
                <a:cubicBezTo>
                  <a:pt x="457711" y="145403"/>
                  <a:pt x="463353" y="108110"/>
                  <a:pt x="454735" y="70162"/>
                </a:cubicBezTo>
                <a:cubicBezTo>
                  <a:pt x="449280" y="45819"/>
                  <a:pt x="431639" y="31809"/>
                  <a:pt x="405816" y="33321"/>
                </a:cubicBezTo>
                <a:cubicBezTo>
                  <a:pt x="379681" y="34879"/>
                  <a:pt x="357879" y="47206"/>
                  <a:pt x="336248" y="60204"/>
                </a:cubicBezTo>
                <a:cubicBezTo>
                  <a:pt x="289152" y="88489"/>
                  <a:pt x="251983" y="127668"/>
                  <a:pt x="218664" y="170416"/>
                </a:cubicBezTo>
                <a:cubicBezTo>
                  <a:pt x="195833" y="199714"/>
                  <a:pt x="174639" y="230400"/>
                  <a:pt x="154410" y="261553"/>
                </a:cubicBezTo>
                <a:cubicBezTo>
                  <a:pt x="143828" y="277838"/>
                  <a:pt x="136925" y="296508"/>
                  <a:pt x="128166" y="314539"/>
                </a:cubicBezTo>
                <a:lnTo>
                  <a:pt x="104494" y="311983"/>
                </a:lnTo>
                <a:cubicBezTo>
                  <a:pt x="100442" y="299656"/>
                  <a:pt x="99554" y="290165"/>
                  <a:pt x="103652" y="276763"/>
                </a:cubicBezTo>
                <a:cubicBezTo>
                  <a:pt x="116229" y="235574"/>
                  <a:pt x="143891" y="203984"/>
                  <a:pt x="166644" y="169637"/>
                </a:cubicBezTo>
                <a:cubicBezTo>
                  <a:pt x="187374" y="138595"/>
                  <a:pt x="211365" y="109861"/>
                  <a:pt x="238207" y="83923"/>
                </a:cubicBezTo>
                <a:cubicBezTo>
                  <a:pt x="267287" y="55684"/>
                  <a:pt x="297115" y="26386"/>
                  <a:pt x="335811" y="11347"/>
                </a:cubicBezTo>
                <a:cubicBezTo>
                  <a:pt x="349837" y="5924"/>
                  <a:pt x="364408" y="-372"/>
                  <a:pt x="381177" y="17"/>
                </a:cubicBezTo>
                <a:cubicBezTo>
                  <a:pt x="409416" y="687"/>
                  <a:pt x="416398" y="189"/>
                  <a:pt x="433151" y="8012"/>
                </a:cubicBezTo>
                <a:cubicBezTo>
                  <a:pt x="436486" y="9570"/>
                  <a:pt x="440943" y="10646"/>
                  <a:pt x="442704" y="13342"/>
                </a:cubicBezTo>
                <a:cubicBezTo>
                  <a:pt x="456932" y="34879"/>
                  <a:pt x="476911" y="53627"/>
                  <a:pt x="482506" y="79544"/>
                </a:cubicBezTo>
                <a:cubicBezTo>
                  <a:pt x="488942" y="109450"/>
                  <a:pt x="490875" y="139762"/>
                  <a:pt x="483955" y="170572"/>
                </a:cubicBezTo>
                <a:cubicBezTo>
                  <a:pt x="469478" y="235106"/>
                  <a:pt x="444995" y="295854"/>
                  <a:pt x="417068" y="355355"/>
                </a:cubicBezTo>
                <a:cubicBezTo>
                  <a:pt x="407187" y="376440"/>
                  <a:pt x="394564" y="396248"/>
                  <a:pt x="382782" y="417473"/>
                </a:cubicBezTo>
                <a:cubicBezTo>
                  <a:pt x="387302" y="422944"/>
                  <a:pt x="391322" y="428382"/>
                  <a:pt x="395951" y="433307"/>
                </a:cubicBezTo>
                <a:cubicBezTo>
                  <a:pt x="414777" y="453255"/>
                  <a:pt x="421322" y="477831"/>
                  <a:pt x="423473" y="504262"/>
                </a:cubicBezTo>
                <a:cubicBezTo>
                  <a:pt x="426976" y="544813"/>
                  <a:pt x="421735" y="585644"/>
                  <a:pt x="408107" y="623996"/>
                </a:cubicBezTo>
                <a:cubicBezTo>
                  <a:pt x="406999" y="627648"/>
                  <a:pt x="406165" y="631379"/>
                  <a:pt x="405613" y="635155"/>
                </a:cubicBezTo>
                <a:cubicBezTo>
                  <a:pt x="405504" y="635731"/>
                  <a:pt x="406190" y="636464"/>
                  <a:pt x="407312" y="638833"/>
                </a:cubicBezTo>
                <a:cubicBezTo>
                  <a:pt x="410382" y="637831"/>
                  <a:pt x="413380" y="636623"/>
                  <a:pt x="416288" y="635217"/>
                </a:cubicBezTo>
                <a:cubicBezTo>
                  <a:pt x="435145" y="624604"/>
                  <a:pt x="459426" y="629700"/>
                  <a:pt x="476896" y="642698"/>
                </a:cubicBezTo>
                <a:cubicBezTo>
                  <a:pt x="504667" y="663347"/>
                  <a:pt x="508719" y="690214"/>
                  <a:pt x="504340" y="721336"/>
                </a:cubicBezTo>
                <a:cubicBezTo>
                  <a:pt x="501940" y="738479"/>
                  <a:pt x="502859" y="756151"/>
                  <a:pt x="499041" y="772858"/>
                </a:cubicBezTo>
                <a:cubicBezTo>
                  <a:pt x="492979" y="799507"/>
                  <a:pt x="484922" y="825766"/>
                  <a:pt x="476444" y="851776"/>
                </a:cubicBezTo>
                <a:cubicBezTo>
                  <a:pt x="462215" y="895412"/>
                  <a:pt x="443997" y="937100"/>
                  <a:pt x="418782" y="975812"/>
                </a:cubicBezTo>
                <a:cubicBezTo>
                  <a:pt x="401156" y="1002866"/>
                  <a:pt x="386647" y="1031915"/>
                  <a:pt x="369395" y="1059266"/>
                </a:cubicBezTo>
                <a:cubicBezTo>
                  <a:pt x="355182" y="1081800"/>
                  <a:pt x="339474" y="1103431"/>
                  <a:pt x="323609" y="1124844"/>
                </a:cubicBezTo>
                <a:cubicBezTo>
                  <a:pt x="299173" y="1157774"/>
                  <a:pt x="280923" y="1194849"/>
                  <a:pt x="252186" y="1224958"/>
                </a:cubicBezTo>
                <a:cubicBezTo>
                  <a:pt x="239454" y="1238267"/>
                  <a:pt x="231755" y="1256329"/>
                  <a:pt x="221251" y="1271882"/>
                </a:cubicBezTo>
                <a:cubicBezTo>
                  <a:pt x="214020" y="1282620"/>
                  <a:pt x="205901" y="1292749"/>
                  <a:pt x="198155" y="1303051"/>
                </a:cubicBezTo>
                <a:cubicBezTo>
                  <a:pt x="186841" y="1318167"/>
                  <a:pt x="175496" y="1333269"/>
                  <a:pt x="163527" y="1349242"/>
                </a:cubicBezTo>
                <a:close/>
                <a:moveTo>
                  <a:pt x="339458" y="417255"/>
                </a:moveTo>
                <a:cubicBezTo>
                  <a:pt x="328144" y="417255"/>
                  <a:pt x="321131" y="416211"/>
                  <a:pt x="314523" y="417442"/>
                </a:cubicBezTo>
                <a:cubicBezTo>
                  <a:pt x="286752" y="422663"/>
                  <a:pt x="259355" y="429286"/>
                  <a:pt x="234498" y="443515"/>
                </a:cubicBezTo>
                <a:cubicBezTo>
                  <a:pt x="159008" y="486746"/>
                  <a:pt x="104992" y="549582"/>
                  <a:pt x="67388" y="627254"/>
                </a:cubicBezTo>
                <a:cubicBezTo>
                  <a:pt x="60718" y="641014"/>
                  <a:pt x="55341" y="655399"/>
                  <a:pt x="49185" y="669331"/>
                </a:cubicBezTo>
                <a:cubicBezTo>
                  <a:pt x="33850" y="704443"/>
                  <a:pt x="29565" y="740847"/>
                  <a:pt x="34489" y="781476"/>
                </a:cubicBezTo>
                <a:cubicBezTo>
                  <a:pt x="41377" y="778951"/>
                  <a:pt x="47518" y="778125"/>
                  <a:pt x="51772" y="774852"/>
                </a:cubicBezTo>
                <a:cubicBezTo>
                  <a:pt x="61409" y="767445"/>
                  <a:pt x="70512" y="759368"/>
                  <a:pt x="79013" y="750681"/>
                </a:cubicBezTo>
                <a:cubicBezTo>
                  <a:pt x="96904" y="732416"/>
                  <a:pt x="114748" y="714042"/>
                  <a:pt x="131673" y="694889"/>
                </a:cubicBezTo>
                <a:cubicBezTo>
                  <a:pt x="157418" y="665809"/>
                  <a:pt x="181807" y="635513"/>
                  <a:pt x="207849" y="606714"/>
                </a:cubicBezTo>
                <a:cubicBezTo>
                  <a:pt x="224025" y="588807"/>
                  <a:pt x="239843" y="570994"/>
                  <a:pt x="250908" y="549332"/>
                </a:cubicBezTo>
                <a:cubicBezTo>
                  <a:pt x="253956" y="543151"/>
                  <a:pt x="258005" y="537516"/>
                  <a:pt x="262892" y="532657"/>
                </a:cubicBezTo>
                <a:cubicBezTo>
                  <a:pt x="291536" y="505307"/>
                  <a:pt x="306778" y="468839"/>
                  <a:pt x="328658" y="436892"/>
                </a:cubicBezTo>
                <a:cubicBezTo>
                  <a:pt x="331977" y="432060"/>
                  <a:pt x="334377" y="426590"/>
                  <a:pt x="339458" y="417255"/>
                </a:cubicBezTo>
                <a:close/>
                <a:moveTo>
                  <a:pt x="158369" y="986004"/>
                </a:moveTo>
                <a:cubicBezTo>
                  <a:pt x="178472" y="965744"/>
                  <a:pt x="199979" y="950721"/>
                  <a:pt x="211542" y="930134"/>
                </a:cubicBezTo>
                <a:cubicBezTo>
                  <a:pt x="220098" y="914908"/>
                  <a:pt x="230461" y="901350"/>
                  <a:pt x="239594" y="886763"/>
                </a:cubicBezTo>
                <a:cubicBezTo>
                  <a:pt x="259339" y="855127"/>
                  <a:pt x="278960" y="823413"/>
                  <a:pt x="297599" y="791138"/>
                </a:cubicBezTo>
                <a:cubicBezTo>
                  <a:pt x="306014" y="776582"/>
                  <a:pt x="311967" y="760624"/>
                  <a:pt x="319043" y="745305"/>
                </a:cubicBezTo>
                <a:cubicBezTo>
                  <a:pt x="310962" y="746967"/>
                  <a:pt x="303447" y="750687"/>
                  <a:pt x="297225" y="756104"/>
                </a:cubicBezTo>
                <a:cubicBezTo>
                  <a:pt x="284071" y="767543"/>
                  <a:pt x="271900" y="780120"/>
                  <a:pt x="258529" y="791278"/>
                </a:cubicBezTo>
                <a:cubicBezTo>
                  <a:pt x="228919" y="815995"/>
                  <a:pt x="203516" y="843938"/>
                  <a:pt x="185189" y="878161"/>
                </a:cubicBezTo>
                <a:cubicBezTo>
                  <a:pt x="167704" y="910685"/>
                  <a:pt x="157589" y="944783"/>
                  <a:pt x="158369" y="9860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4C696C-BE90-45AA-9282-522729B6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340" y="2327564"/>
            <a:ext cx="7631743" cy="6525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F6C085AC-09E9-4FA5-8539-CE063B2DD356}"/>
              </a:ext>
            </a:extLst>
          </p:cNvPr>
          <p:cNvCxnSpPr>
            <a:cxnSpLocks/>
          </p:cNvCxnSpPr>
          <p:nvPr/>
        </p:nvCxnSpPr>
        <p:spPr>
          <a:xfrm>
            <a:off x="14477999" y="3434960"/>
            <a:ext cx="1248229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BB7D57C9-6AF2-4B26-BD9D-032B1A09CF43}"/>
              </a:ext>
            </a:extLst>
          </p:cNvPr>
          <p:cNvCxnSpPr>
            <a:cxnSpLocks/>
          </p:cNvCxnSpPr>
          <p:nvPr/>
        </p:nvCxnSpPr>
        <p:spPr>
          <a:xfrm>
            <a:off x="11615796" y="3447920"/>
            <a:ext cx="115025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70521A6F-DEC4-4D18-8AEF-6B3807234024}"/>
              </a:ext>
            </a:extLst>
          </p:cNvPr>
          <p:cNvCxnSpPr>
            <a:cxnSpLocks/>
          </p:cNvCxnSpPr>
          <p:nvPr/>
        </p:nvCxnSpPr>
        <p:spPr>
          <a:xfrm>
            <a:off x="12766053" y="3447920"/>
            <a:ext cx="158857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162702C8-B215-4D18-937E-399896E3171D}"/>
              </a:ext>
            </a:extLst>
          </p:cNvPr>
          <p:cNvCxnSpPr>
            <a:cxnSpLocks/>
          </p:cNvCxnSpPr>
          <p:nvPr/>
        </p:nvCxnSpPr>
        <p:spPr>
          <a:xfrm>
            <a:off x="12398687" y="6079325"/>
            <a:ext cx="2382104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6E28877F-45E9-440C-B41B-50D2733DCF70}"/>
              </a:ext>
            </a:extLst>
          </p:cNvPr>
          <p:cNvCxnSpPr>
            <a:cxnSpLocks/>
          </p:cNvCxnSpPr>
          <p:nvPr/>
        </p:nvCxnSpPr>
        <p:spPr>
          <a:xfrm>
            <a:off x="13091005" y="4945397"/>
            <a:ext cx="1074938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43AFB44E-018D-42DE-8095-9B8F09AC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25" y="2469481"/>
            <a:ext cx="8784690" cy="556077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55307A2-FFFA-49AA-895A-8CD22E7057D7}"/>
              </a:ext>
            </a:extLst>
          </p:cNvPr>
          <p:cNvCxnSpPr/>
          <p:nvPr/>
        </p:nvCxnSpPr>
        <p:spPr>
          <a:xfrm>
            <a:off x="515891" y="3309257"/>
            <a:ext cx="7292795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CDEBB4A-9D89-4D1D-B275-DBAEAF0351BB}"/>
              </a:ext>
            </a:extLst>
          </p:cNvPr>
          <p:cNvCxnSpPr/>
          <p:nvPr/>
        </p:nvCxnSpPr>
        <p:spPr>
          <a:xfrm>
            <a:off x="515891" y="5144781"/>
            <a:ext cx="7292795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C13ED3E-070B-41BC-BEE1-CFA6C8806114}"/>
              </a:ext>
            </a:extLst>
          </p:cNvPr>
          <p:cNvCxnSpPr>
            <a:cxnSpLocks/>
          </p:cNvCxnSpPr>
          <p:nvPr/>
        </p:nvCxnSpPr>
        <p:spPr>
          <a:xfrm>
            <a:off x="417448" y="4508287"/>
            <a:ext cx="397549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33BBCBBF-D65B-4C5E-9513-1C7841617DF8}"/>
              </a:ext>
            </a:extLst>
          </p:cNvPr>
          <p:cNvCxnSpPr>
            <a:cxnSpLocks/>
          </p:cNvCxnSpPr>
          <p:nvPr/>
        </p:nvCxnSpPr>
        <p:spPr>
          <a:xfrm>
            <a:off x="417448" y="6416674"/>
            <a:ext cx="397549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A5FA1C2-372F-4C30-AA61-10E8B12294E4}"/>
              </a:ext>
            </a:extLst>
          </p:cNvPr>
          <p:cNvCxnSpPr>
            <a:cxnSpLocks/>
          </p:cNvCxnSpPr>
          <p:nvPr/>
        </p:nvCxnSpPr>
        <p:spPr>
          <a:xfrm>
            <a:off x="417448" y="7014336"/>
            <a:ext cx="4280058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04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6"/>
          <p:cNvSpPr txBox="1"/>
          <p:nvPr/>
        </p:nvSpPr>
        <p:spPr>
          <a:xfrm>
            <a:off x="515891" y="263113"/>
            <a:ext cx="7754100" cy="2215991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Lobster"/>
              </a:rPr>
              <a:t>初階</a:t>
            </a:r>
            <a:r>
              <a:rPr lang="en-US" altLang="zh-TW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_</a:t>
            </a:r>
            <a:r>
              <a:rPr lang="zh-TW" altLang="en-US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結果</a:t>
            </a:r>
            <a:endParaRPr lang="en-US" altLang="zh-TW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2" name="Google Shape;592;p36"/>
          <p:cNvSpPr/>
          <p:nvPr/>
        </p:nvSpPr>
        <p:spPr>
          <a:xfrm rot="4655723">
            <a:off x="-2241163" y="7469351"/>
            <a:ext cx="5868240" cy="5109071"/>
          </a:xfrm>
          <a:custGeom>
            <a:avLst/>
            <a:gdLst/>
            <a:ahLst/>
            <a:cxnLst/>
            <a:rect l="l" t="t" r="r" b="b"/>
            <a:pathLst>
              <a:path w="5863167" h="5104654" extrusionOk="0">
                <a:moveTo>
                  <a:pt x="810" y="2826001"/>
                </a:moveTo>
                <a:cubicBezTo>
                  <a:pt x="-5453" y="2598934"/>
                  <a:pt x="24204" y="2379414"/>
                  <a:pt x="103213" y="2163591"/>
                </a:cubicBezTo>
                <a:cubicBezTo>
                  <a:pt x="143510" y="2053491"/>
                  <a:pt x="207578" y="1962181"/>
                  <a:pt x="261684" y="1862495"/>
                </a:cubicBezTo>
                <a:cubicBezTo>
                  <a:pt x="332770" y="1731794"/>
                  <a:pt x="438870" y="1636485"/>
                  <a:pt x="535915" y="1530837"/>
                </a:cubicBezTo>
                <a:cubicBezTo>
                  <a:pt x="558101" y="1506689"/>
                  <a:pt x="569723" y="1467600"/>
                  <a:pt x="617113" y="1482541"/>
                </a:cubicBezTo>
                <a:cubicBezTo>
                  <a:pt x="622546" y="1484201"/>
                  <a:pt x="636280" y="1459073"/>
                  <a:pt x="646468" y="1446621"/>
                </a:cubicBezTo>
                <a:cubicBezTo>
                  <a:pt x="676653" y="1409494"/>
                  <a:pt x="706159" y="1378705"/>
                  <a:pt x="759209" y="1364820"/>
                </a:cubicBezTo>
                <a:cubicBezTo>
                  <a:pt x="820183" y="1349199"/>
                  <a:pt x="870139" y="1302412"/>
                  <a:pt x="928698" y="1273736"/>
                </a:cubicBezTo>
                <a:cubicBezTo>
                  <a:pt x="1092376" y="1193746"/>
                  <a:pt x="1179233" y="1159033"/>
                  <a:pt x="1353175" y="1156845"/>
                </a:cubicBezTo>
                <a:cubicBezTo>
                  <a:pt x="1385171" y="1156468"/>
                  <a:pt x="1388566" y="1085684"/>
                  <a:pt x="1432938" y="1128396"/>
                </a:cubicBezTo>
                <a:cubicBezTo>
                  <a:pt x="1579487" y="1057838"/>
                  <a:pt x="1748447" y="1089834"/>
                  <a:pt x="1897486" y="1023956"/>
                </a:cubicBezTo>
                <a:cubicBezTo>
                  <a:pt x="1990305" y="982904"/>
                  <a:pt x="2091500" y="961095"/>
                  <a:pt x="2187790" y="927439"/>
                </a:cubicBezTo>
                <a:cubicBezTo>
                  <a:pt x="2226578" y="913856"/>
                  <a:pt x="2262725" y="892273"/>
                  <a:pt x="2299399" y="873181"/>
                </a:cubicBezTo>
                <a:cubicBezTo>
                  <a:pt x="2332980" y="855674"/>
                  <a:pt x="2363920" y="830696"/>
                  <a:pt x="2399387" y="819754"/>
                </a:cubicBezTo>
                <a:cubicBezTo>
                  <a:pt x="2437118" y="808284"/>
                  <a:pt x="2469492" y="795380"/>
                  <a:pt x="2491980" y="762101"/>
                </a:cubicBezTo>
                <a:cubicBezTo>
                  <a:pt x="2497640" y="753800"/>
                  <a:pt x="2506318" y="741952"/>
                  <a:pt x="2514090" y="741499"/>
                </a:cubicBezTo>
                <a:cubicBezTo>
                  <a:pt x="2604268" y="736896"/>
                  <a:pt x="2652790" y="659622"/>
                  <a:pt x="2722065" y="619552"/>
                </a:cubicBezTo>
                <a:cubicBezTo>
                  <a:pt x="2794056" y="577821"/>
                  <a:pt x="2851257" y="510735"/>
                  <a:pt x="2915626" y="455496"/>
                </a:cubicBezTo>
                <a:cubicBezTo>
                  <a:pt x="2992975" y="389165"/>
                  <a:pt x="3064740" y="313702"/>
                  <a:pt x="3150164" y="260124"/>
                </a:cubicBezTo>
                <a:cubicBezTo>
                  <a:pt x="3282525" y="177115"/>
                  <a:pt x="3431036" y="123386"/>
                  <a:pt x="3572302" y="56752"/>
                </a:cubicBezTo>
                <a:cubicBezTo>
                  <a:pt x="3678930" y="6419"/>
                  <a:pt x="3783597" y="1665"/>
                  <a:pt x="3892413" y="2646"/>
                </a:cubicBezTo>
                <a:cubicBezTo>
                  <a:pt x="4035340" y="3928"/>
                  <a:pt x="4178190" y="-1580"/>
                  <a:pt x="4320890" y="457"/>
                </a:cubicBezTo>
                <a:cubicBezTo>
                  <a:pt x="4461627" y="2570"/>
                  <a:pt x="4592555" y="39471"/>
                  <a:pt x="4691184" y="151382"/>
                </a:cubicBezTo>
                <a:cubicBezTo>
                  <a:pt x="4729746" y="195226"/>
                  <a:pt x="4772005" y="235749"/>
                  <a:pt x="4812981" y="277405"/>
                </a:cubicBezTo>
                <a:cubicBezTo>
                  <a:pt x="4817743" y="282246"/>
                  <a:pt x="4823704" y="285737"/>
                  <a:pt x="4830262" y="287517"/>
                </a:cubicBezTo>
                <a:cubicBezTo>
                  <a:pt x="4998845" y="329247"/>
                  <a:pt x="5100116" y="462061"/>
                  <a:pt x="5215649" y="574274"/>
                </a:cubicBezTo>
                <a:cubicBezTo>
                  <a:pt x="5369064" y="723615"/>
                  <a:pt x="5489503" y="899895"/>
                  <a:pt x="5597942" y="1082213"/>
                </a:cubicBezTo>
                <a:cubicBezTo>
                  <a:pt x="5682008" y="1223403"/>
                  <a:pt x="5740566" y="1376517"/>
                  <a:pt x="5779581" y="1540195"/>
                </a:cubicBezTo>
                <a:cubicBezTo>
                  <a:pt x="5824692" y="1724406"/>
                  <a:pt x="5851783" y="1912565"/>
                  <a:pt x="5860476" y="2102013"/>
                </a:cubicBezTo>
                <a:cubicBezTo>
                  <a:pt x="5871192" y="2366132"/>
                  <a:pt x="5850591" y="2629874"/>
                  <a:pt x="5786372" y="2887352"/>
                </a:cubicBezTo>
                <a:cubicBezTo>
                  <a:pt x="5734303" y="3096232"/>
                  <a:pt x="5657105" y="3296962"/>
                  <a:pt x="5579303" y="3497919"/>
                </a:cubicBezTo>
                <a:cubicBezTo>
                  <a:pt x="5518963" y="3655772"/>
                  <a:pt x="5439969" y="3805852"/>
                  <a:pt x="5344011" y="3944959"/>
                </a:cubicBezTo>
                <a:cubicBezTo>
                  <a:pt x="5227195" y="4112486"/>
                  <a:pt x="5096268" y="4272542"/>
                  <a:pt x="4935004" y="4402942"/>
                </a:cubicBezTo>
                <a:cubicBezTo>
                  <a:pt x="4819546" y="4496289"/>
                  <a:pt x="4711107" y="4599899"/>
                  <a:pt x="4587876" y="4681322"/>
                </a:cubicBezTo>
                <a:cubicBezTo>
                  <a:pt x="4478984" y="4753390"/>
                  <a:pt x="4358923" y="4816476"/>
                  <a:pt x="4235089" y="4856245"/>
                </a:cubicBezTo>
                <a:cubicBezTo>
                  <a:pt x="4044772" y="4917898"/>
                  <a:pt x="3849475" y="4972231"/>
                  <a:pt x="3652367" y="4999246"/>
                </a:cubicBezTo>
                <a:cubicBezTo>
                  <a:pt x="3393002" y="5034714"/>
                  <a:pt x="3132506" y="5073275"/>
                  <a:pt x="2869066" y="5073200"/>
                </a:cubicBezTo>
                <a:cubicBezTo>
                  <a:pt x="2828165" y="5073200"/>
                  <a:pt x="2787340" y="5091311"/>
                  <a:pt x="2746213" y="5092443"/>
                </a:cubicBezTo>
                <a:cubicBezTo>
                  <a:pt x="2588572" y="5096744"/>
                  <a:pt x="2427837" y="5117044"/>
                  <a:pt x="2274119" y="5093424"/>
                </a:cubicBezTo>
                <a:cubicBezTo>
                  <a:pt x="2152776" y="5074860"/>
                  <a:pt x="2030375" y="5100970"/>
                  <a:pt x="1910314" y="5061956"/>
                </a:cubicBezTo>
                <a:cubicBezTo>
                  <a:pt x="1834852" y="5037204"/>
                  <a:pt x="1749353" y="5042788"/>
                  <a:pt x="1668834" y="5030262"/>
                </a:cubicBezTo>
                <a:cubicBezTo>
                  <a:pt x="1606955" y="5020527"/>
                  <a:pt x="1545981" y="5005661"/>
                  <a:pt x="1496252" y="4961742"/>
                </a:cubicBezTo>
                <a:cubicBezTo>
                  <a:pt x="1486819" y="4953516"/>
                  <a:pt x="1467123" y="4955252"/>
                  <a:pt x="1452106" y="4955252"/>
                </a:cubicBezTo>
                <a:cubicBezTo>
                  <a:pt x="1291824" y="4955252"/>
                  <a:pt x="1144143" y="4908088"/>
                  <a:pt x="998274" y="4845227"/>
                </a:cubicBezTo>
                <a:cubicBezTo>
                  <a:pt x="915718" y="4809609"/>
                  <a:pt x="825842" y="4791347"/>
                  <a:pt x="771057" y="4710602"/>
                </a:cubicBezTo>
                <a:cubicBezTo>
                  <a:pt x="556592" y="4614916"/>
                  <a:pt x="469735" y="4422109"/>
                  <a:pt x="388235" y="4220548"/>
                </a:cubicBezTo>
                <a:cubicBezTo>
                  <a:pt x="315565" y="4040947"/>
                  <a:pt x="219954" y="3870402"/>
                  <a:pt x="151283" y="3689443"/>
                </a:cubicBezTo>
                <a:cubicBezTo>
                  <a:pt x="84046" y="3512257"/>
                  <a:pt x="21638" y="3330996"/>
                  <a:pt x="15073" y="3137359"/>
                </a:cubicBezTo>
                <a:cubicBezTo>
                  <a:pt x="11224" y="3033598"/>
                  <a:pt x="5565" y="2929762"/>
                  <a:pt x="810" y="28260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6"/>
          <p:cNvSpPr/>
          <p:nvPr/>
        </p:nvSpPr>
        <p:spPr>
          <a:xfrm rot="-5339846">
            <a:off x="2027618" y="7919645"/>
            <a:ext cx="1982187" cy="2660888"/>
          </a:xfrm>
          <a:custGeom>
            <a:avLst/>
            <a:gdLst/>
            <a:ahLst/>
            <a:cxnLst/>
            <a:rect l="l" t="t" r="r" b="b"/>
            <a:pathLst>
              <a:path w="1981884" h="2660481" extrusionOk="0">
                <a:moveTo>
                  <a:pt x="1759833" y="1454497"/>
                </a:moveTo>
                <a:cubicBezTo>
                  <a:pt x="1724799" y="1436486"/>
                  <a:pt x="1689271" y="1418969"/>
                  <a:pt x="1654976" y="1401698"/>
                </a:cubicBezTo>
                <a:cubicBezTo>
                  <a:pt x="1617721" y="1416502"/>
                  <a:pt x="1602177" y="1454004"/>
                  <a:pt x="1574297" y="1478429"/>
                </a:cubicBezTo>
                <a:cubicBezTo>
                  <a:pt x="1537536" y="1510750"/>
                  <a:pt x="1518538" y="1558861"/>
                  <a:pt x="1520758" y="1613387"/>
                </a:cubicBezTo>
                <a:cubicBezTo>
                  <a:pt x="1523719" y="1694559"/>
                  <a:pt x="1574791" y="1741437"/>
                  <a:pt x="1663118" y="1716271"/>
                </a:cubicBezTo>
                <a:cubicBezTo>
                  <a:pt x="1723565" y="1699000"/>
                  <a:pt x="1764028" y="1662238"/>
                  <a:pt x="1787960" y="1604258"/>
                </a:cubicBezTo>
                <a:cubicBezTo>
                  <a:pt x="1808438" y="1554667"/>
                  <a:pt x="1793388" y="1510257"/>
                  <a:pt x="1773650" y="1465846"/>
                </a:cubicBezTo>
                <a:cubicBezTo>
                  <a:pt x="1771429" y="1461159"/>
                  <a:pt x="1765261" y="1457211"/>
                  <a:pt x="1759833" y="1454497"/>
                </a:cubicBezTo>
                <a:close/>
                <a:moveTo>
                  <a:pt x="1620681" y="1649656"/>
                </a:moveTo>
                <a:cubicBezTo>
                  <a:pt x="1632524" y="1587481"/>
                  <a:pt x="1636718" y="1532462"/>
                  <a:pt x="1698646" y="1495206"/>
                </a:cubicBezTo>
                <a:cubicBezTo>
                  <a:pt x="1690257" y="1556641"/>
                  <a:pt x="1682609" y="1610426"/>
                  <a:pt x="1620681" y="1649656"/>
                </a:cubicBezTo>
                <a:close/>
                <a:moveTo>
                  <a:pt x="227680" y="1733788"/>
                </a:moveTo>
                <a:cubicBezTo>
                  <a:pt x="200047" y="1723426"/>
                  <a:pt x="171674" y="1714544"/>
                  <a:pt x="143794" y="1705168"/>
                </a:cubicBezTo>
                <a:cubicBezTo>
                  <a:pt x="146015" y="1699740"/>
                  <a:pt x="146261" y="1695793"/>
                  <a:pt x="148235" y="1694312"/>
                </a:cubicBezTo>
                <a:cubicBezTo>
                  <a:pt x="159338" y="1686664"/>
                  <a:pt x="170934" y="1679756"/>
                  <a:pt x="182283" y="1672847"/>
                </a:cubicBezTo>
                <a:cubicBezTo>
                  <a:pt x="182530" y="1669147"/>
                  <a:pt x="183023" y="1665693"/>
                  <a:pt x="183270" y="1661992"/>
                </a:cubicBezTo>
                <a:cubicBezTo>
                  <a:pt x="159091" y="1660018"/>
                  <a:pt x="134912" y="1659524"/>
                  <a:pt x="111227" y="1656070"/>
                </a:cubicBezTo>
                <a:cubicBezTo>
                  <a:pt x="76932" y="1651136"/>
                  <a:pt x="50779" y="1669147"/>
                  <a:pt x="38197" y="1694559"/>
                </a:cubicBezTo>
                <a:cubicBezTo>
                  <a:pt x="19939" y="1731321"/>
                  <a:pt x="4642" y="1772030"/>
                  <a:pt x="695" y="1812246"/>
                </a:cubicBezTo>
                <a:cubicBezTo>
                  <a:pt x="-4240" y="1862331"/>
                  <a:pt x="16978" y="1906495"/>
                  <a:pt x="68790" y="1926479"/>
                </a:cubicBezTo>
                <a:cubicBezTo>
                  <a:pt x="87295" y="1933634"/>
                  <a:pt x="107526" y="1936842"/>
                  <a:pt x="127264" y="1939556"/>
                </a:cubicBezTo>
                <a:cubicBezTo>
                  <a:pt x="191659" y="1947944"/>
                  <a:pt x="266169" y="1893665"/>
                  <a:pt x="278259" y="1830010"/>
                </a:cubicBezTo>
                <a:cubicBezTo>
                  <a:pt x="284920" y="1794482"/>
                  <a:pt x="260001" y="1745878"/>
                  <a:pt x="227680" y="1733788"/>
                </a:cubicBezTo>
                <a:close/>
                <a:moveTo>
                  <a:pt x="147248" y="1872200"/>
                </a:moveTo>
                <a:cubicBezTo>
                  <a:pt x="145028" y="1869486"/>
                  <a:pt x="142807" y="1867019"/>
                  <a:pt x="140587" y="1864305"/>
                </a:cubicBezTo>
                <a:cubicBezTo>
                  <a:pt x="147989" y="1858877"/>
                  <a:pt x="155144" y="1853202"/>
                  <a:pt x="162545" y="1847775"/>
                </a:cubicBezTo>
                <a:cubicBezTo>
                  <a:pt x="164519" y="1849995"/>
                  <a:pt x="166740" y="1852215"/>
                  <a:pt x="168713" y="1854683"/>
                </a:cubicBezTo>
                <a:cubicBezTo>
                  <a:pt x="161558" y="1860357"/>
                  <a:pt x="154403" y="1866279"/>
                  <a:pt x="147248" y="1872200"/>
                </a:cubicBezTo>
                <a:close/>
                <a:moveTo>
                  <a:pt x="775900" y="321049"/>
                </a:moveTo>
                <a:cubicBezTo>
                  <a:pt x="832400" y="314388"/>
                  <a:pt x="882485" y="268497"/>
                  <a:pt x="893587" y="211010"/>
                </a:cubicBezTo>
                <a:cubicBezTo>
                  <a:pt x="898275" y="186831"/>
                  <a:pt x="899508" y="161912"/>
                  <a:pt x="903209" y="129098"/>
                </a:cubicBezTo>
                <a:cubicBezTo>
                  <a:pt x="903456" y="108127"/>
                  <a:pt x="883471" y="68898"/>
                  <a:pt x="858306" y="49406"/>
                </a:cubicBezTo>
                <a:cubicBezTo>
                  <a:pt x="842515" y="37070"/>
                  <a:pt x="826725" y="24981"/>
                  <a:pt x="811181" y="12398"/>
                </a:cubicBezTo>
                <a:cubicBezTo>
                  <a:pt x="791197" y="-3886"/>
                  <a:pt x="777874" y="-4626"/>
                  <a:pt x="758136" y="13138"/>
                </a:cubicBezTo>
                <a:cubicBezTo>
                  <a:pt x="749254" y="21033"/>
                  <a:pt x="741605" y="31642"/>
                  <a:pt x="736424" y="42251"/>
                </a:cubicBezTo>
                <a:cubicBezTo>
                  <a:pt x="715453" y="84935"/>
                  <a:pt x="700156" y="128851"/>
                  <a:pt x="689053" y="175482"/>
                </a:cubicBezTo>
                <a:cubicBezTo>
                  <a:pt x="681652" y="206323"/>
                  <a:pt x="683872" y="233462"/>
                  <a:pt x="694234" y="260849"/>
                </a:cubicBezTo>
                <a:cubicBezTo>
                  <a:pt x="706817" y="293416"/>
                  <a:pt x="750487" y="324010"/>
                  <a:pt x="775900" y="321049"/>
                </a:cubicBezTo>
                <a:close/>
                <a:moveTo>
                  <a:pt x="805013" y="134279"/>
                </a:moveTo>
                <a:cubicBezTo>
                  <a:pt x="816363" y="174002"/>
                  <a:pt x="812662" y="184858"/>
                  <a:pt x="776887" y="220879"/>
                </a:cubicBezTo>
                <a:cubicBezTo>
                  <a:pt x="773433" y="186831"/>
                  <a:pt x="786262" y="161172"/>
                  <a:pt x="805013" y="134279"/>
                </a:cubicBezTo>
                <a:close/>
                <a:moveTo>
                  <a:pt x="923194" y="2175917"/>
                </a:moveTo>
                <a:cubicBezTo>
                  <a:pt x="919246" y="2207251"/>
                  <a:pt x="913078" y="2240065"/>
                  <a:pt x="884952" y="2261777"/>
                </a:cubicBezTo>
                <a:cubicBezTo>
                  <a:pt x="875330" y="2269425"/>
                  <a:pt x="865954" y="2277567"/>
                  <a:pt x="856579" y="2285462"/>
                </a:cubicBezTo>
                <a:cubicBezTo>
                  <a:pt x="806740" y="2327405"/>
                  <a:pt x="786016" y="2327899"/>
                  <a:pt x="737411" y="2288176"/>
                </a:cubicBezTo>
                <a:cubicBezTo>
                  <a:pt x="699169" y="2256842"/>
                  <a:pt x="692754" y="2178137"/>
                  <a:pt x="726802" y="2142856"/>
                </a:cubicBezTo>
                <a:cubicBezTo>
                  <a:pt x="734450" y="2134961"/>
                  <a:pt x="747033" y="2132247"/>
                  <a:pt x="758136" y="2126572"/>
                </a:cubicBezTo>
                <a:cubicBezTo>
                  <a:pt x="761837" y="2109795"/>
                  <a:pt x="765044" y="2094992"/>
                  <a:pt x="768992" y="2077474"/>
                </a:cubicBezTo>
                <a:cubicBezTo>
                  <a:pt x="780588" y="2078708"/>
                  <a:pt x="792430" y="2076734"/>
                  <a:pt x="800819" y="2081175"/>
                </a:cubicBezTo>
                <a:cubicBezTo>
                  <a:pt x="826725" y="2094992"/>
                  <a:pt x="853371" y="2103627"/>
                  <a:pt x="882238" y="2108808"/>
                </a:cubicBezTo>
                <a:cubicBezTo>
                  <a:pt x="909624" y="2113743"/>
                  <a:pt x="927635" y="2142116"/>
                  <a:pt x="923194" y="2175917"/>
                </a:cubicBezTo>
                <a:close/>
                <a:moveTo>
                  <a:pt x="1078630" y="1237380"/>
                </a:moveTo>
                <a:cubicBezTo>
                  <a:pt x="1063580" y="1242808"/>
                  <a:pt x="1046062" y="1245276"/>
                  <a:pt x="1034220" y="1254651"/>
                </a:cubicBezTo>
                <a:cubicBezTo>
                  <a:pt x="1011521" y="1272909"/>
                  <a:pt x="988329" y="1292646"/>
                  <a:pt x="972539" y="1316579"/>
                </a:cubicBezTo>
                <a:cubicBezTo>
                  <a:pt x="948853" y="1352847"/>
                  <a:pt x="946386" y="1416008"/>
                  <a:pt x="988576" y="1451537"/>
                </a:cubicBezTo>
                <a:cubicBezTo>
                  <a:pt x="1018183" y="1476456"/>
                  <a:pt x="1049270" y="1467574"/>
                  <a:pt x="1081344" y="1461899"/>
                </a:cubicBezTo>
                <a:cubicBezTo>
                  <a:pt x="1114158" y="1456224"/>
                  <a:pt x="1140311" y="1437473"/>
                  <a:pt x="1157088" y="1411814"/>
                </a:cubicBezTo>
                <a:cubicBezTo>
                  <a:pt x="1173372" y="1386895"/>
                  <a:pt x="1185214" y="1356301"/>
                  <a:pt x="1189162" y="1326941"/>
                </a:cubicBezTo>
                <a:cubicBezTo>
                  <a:pt x="1194590" y="1287712"/>
                  <a:pt x="1134389" y="1243795"/>
                  <a:pt x="1078630" y="1237380"/>
                </a:cubicBezTo>
                <a:close/>
                <a:moveTo>
                  <a:pt x="1050997" y="1395530"/>
                </a:moveTo>
                <a:cubicBezTo>
                  <a:pt x="1059879" y="1337303"/>
                  <a:pt x="1066047" y="1329408"/>
                  <a:pt x="1108483" y="1322500"/>
                </a:cubicBezTo>
                <a:cubicBezTo>
                  <a:pt x="1098861" y="1355068"/>
                  <a:pt x="1084551" y="1380233"/>
                  <a:pt x="1050997" y="1395530"/>
                </a:cubicBezTo>
                <a:close/>
                <a:moveTo>
                  <a:pt x="1232585" y="673617"/>
                </a:moveTo>
                <a:cubicBezTo>
                  <a:pt x="1217535" y="698289"/>
                  <a:pt x="1203719" y="723949"/>
                  <a:pt x="1185955" y="746647"/>
                </a:cubicBezTo>
                <a:cubicBezTo>
                  <a:pt x="1170411" y="766632"/>
                  <a:pt x="1148699" y="779215"/>
                  <a:pt x="1122053" y="779955"/>
                </a:cubicBezTo>
                <a:cubicBezTo>
                  <a:pt x="1109717" y="780202"/>
                  <a:pt x="1097134" y="779955"/>
                  <a:pt x="1085045" y="781189"/>
                </a:cubicBezTo>
                <a:cubicBezTo>
                  <a:pt x="1054204" y="784396"/>
                  <a:pt x="1033479" y="776254"/>
                  <a:pt x="1021883" y="749114"/>
                </a:cubicBezTo>
                <a:cubicBezTo>
                  <a:pt x="1008560" y="717287"/>
                  <a:pt x="1003873" y="685213"/>
                  <a:pt x="1021390" y="651165"/>
                </a:cubicBezTo>
                <a:cubicBezTo>
                  <a:pt x="1043348" y="608729"/>
                  <a:pt x="1071475" y="578628"/>
                  <a:pt x="1123780" y="576901"/>
                </a:cubicBezTo>
                <a:cubicBezTo>
                  <a:pt x="1122300" y="582083"/>
                  <a:pt x="1121066" y="586524"/>
                  <a:pt x="1118846" y="594912"/>
                </a:cubicBezTo>
                <a:cubicBezTo>
                  <a:pt x="1161776" y="582083"/>
                  <a:pt x="1188422" y="614157"/>
                  <a:pt x="1220743" y="629700"/>
                </a:cubicBezTo>
                <a:cubicBezTo>
                  <a:pt x="1236286" y="637595"/>
                  <a:pt x="1243935" y="655113"/>
                  <a:pt x="1232585" y="673617"/>
                </a:cubicBezTo>
                <a:close/>
                <a:moveTo>
                  <a:pt x="373741" y="845830"/>
                </a:moveTo>
                <a:cubicBezTo>
                  <a:pt x="369546" y="862114"/>
                  <a:pt x="366586" y="878644"/>
                  <a:pt x="362638" y="895175"/>
                </a:cubicBezTo>
                <a:cubicBezTo>
                  <a:pt x="353756" y="932677"/>
                  <a:pt x="316994" y="960557"/>
                  <a:pt x="273571" y="963517"/>
                </a:cubicBezTo>
                <a:cubicBezTo>
                  <a:pt x="236809" y="965984"/>
                  <a:pt x="190178" y="939092"/>
                  <a:pt x="182283" y="905537"/>
                </a:cubicBezTo>
                <a:cubicBezTo>
                  <a:pt x="174635" y="873216"/>
                  <a:pt x="181543" y="841636"/>
                  <a:pt x="203501" y="814743"/>
                </a:cubicBezTo>
                <a:cubicBezTo>
                  <a:pt x="212877" y="803147"/>
                  <a:pt x="221265" y="790811"/>
                  <a:pt x="231134" y="777241"/>
                </a:cubicBezTo>
                <a:cubicBezTo>
                  <a:pt x="252846" y="772800"/>
                  <a:pt x="273324" y="768606"/>
                  <a:pt x="289608" y="765398"/>
                </a:cubicBezTo>
                <a:cubicBezTo>
                  <a:pt x="312306" y="777734"/>
                  <a:pt x="331798" y="789084"/>
                  <a:pt x="352276" y="799199"/>
                </a:cubicBezTo>
                <a:cubicBezTo>
                  <a:pt x="376208" y="811042"/>
                  <a:pt x="380649" y="819431"/>
                  <a:pt x="373741" y="845830"/>
                </a:cubicBezTo>
                <a:close/>
                <a:moveTo>
                  <a:pt x="1953018" y="213971"/>
                </a:moveTo>
                <a:cubicBezTo>
                  <a:pt x="1986819" y="287741"/>
                  <a:pt x="1934267" y="364472"/>
                  <a:pt x="1852602" y="361512"/>
                </a:cubicBezTo>
                <a:cubicBezTo>
                  <a:pt x="1829656" y="360772"/>
                  <a:pt x="1816086" y="344981"/>
                  <a:pt x="1807451" y="326724"/>
                </a:cubicBezTo>
                <a:cubicBezTo>
                  <a:pt x="1789440" y="288728"/>
                  <a:pt x="1805724" y="227788"/>
                  <a:pt x="1838538" y="196947"/>
                </a:cubicBezTo>
                <a:cubicBezTo>
                  <a:pt x="1858523" y="178196"/>
                  <a:pt x="1876040" y="156978"/>
                  <a:pt x="1897012" y="134526"/>
                </a:cubicBezTo>
                <a:cubicBezTo>
                  <a:pt x="1929086" y="154264"/>
                  <a:pt x="1953758" y="169561"/>
                  <a:pt x="1981885" y="186831"/>
                </a:cubicBezTo>
                <a:cubicBezTo>
                  <a:pt x="1971029" y="196947"/>
                  <a:pt x="1961900" y="205582"/>
                  <a:pt x="1953018" y="213971"/>
                </a:cubicBezTo>
                <a:close/>
                <a:moveTo>
                  <a:pt x="211396" y="2531199"/>
                </a:moveTo>
                <a:cubicBezTo>
                  <a:pt x="214357" y="2557351"/>
                  <a:pt x="206955" y="2585478"/>
                  <a:pt x="199554" y="2611631"/>
                </a:cubicBezTo>
                <a:cubicBezTo>
                  <a:pt x="190425" y="2644692"/>
                  <a:pt x="157857" y="2648886"/>
                  <a:pt x="132938" y="2660482"/>
                </a:cubicBezTo>
                <a:cubicBezTo>
                  <a:pt x="96917" y="2647652"/>
                  <a:pt x="86554" y="2626187"/>
                  <a:pt x="88281" y="2587699"/>
                </a:cubicBezTo>
                <a:cubicBezTo>
                  <a:pt x="90009" y="2550443"/>
                  <a:pt x="103825" y="2527251"/>
                  <a:pt x="132445" y="2509734"/>
                </a:cubicBezTo>
                <a:cubicBezTo>
                  <a:pt x="130224" y="2499371"/>
                  <a:pt x="128497" y="2490489"/>
                  <a:pt x="126524" y="2481854"/>
                </a:cubicBezTo>
                <a:cubicBezTo>
                  <a:pt x="154157" y="2472479"/>
                  <a:pt x="207942" y="2500605"/>
                  <a:pt x="211396" y="25311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6"/>
          <p:cNvSpPr/>
          <p:nvPr/>
        </p:nvSpPr>
        <p:spPr>
          <a:xfrm rot="-5339846">
            <a:off x="-351463" y="-242114"/>
            <a:ext cx="1537823" cy="2064375"/>
          </a:xfrm>
          <a:custGeom>
            <a:avLst/>
            <a:gdLst/>
            <a:ahLst/>
            <a:cxnLst/>
            <a:rect l="l" t="t" r="r" b="b"/>
            <a:pathLst>
              <a:path w="1537588" h="2064059" extrusionOk="0">
                <a:moveTo>
                  <a:pt x="1365317" y="1128430"/>
                </a:moveTo>
                <a:cubicBezTo>
                  <a:pt x="1338136" y="1114457"/>
                  <a:pt x="1310573" y="1100867"/>
                  <a:pt x="1283966" y="1087468"/>
                </a:cubicBezTo>
                <a:cubicBezTo>
                  <a:pt x="1255063" y="1098953"/>
                  <a:pt x="1243004" y="1128047"/>
                  <a:pt x="1221374" y="1146997"/>
                </a:cubicBezTo>
                <a:cubicBezTo>
                  <a:pt x="1192853" y="1172073"/>
                  <a:pt x="1178114" y="1209398"/>
                  <a:pt x="1179837" y="1251700"/>
                </a:cubicBezTo>
                <a:cubicBezTo>
                  <a:pt x="1182134" y="1314676"/>
                  <a:pt x="1221757" y="1351044"/>
                  <a:pt x="1290283" y="1331520"/>
                </a:cubicBezTo>
                <a:cubicBezTo>
                  <a:pt x="1337179" y="1318121"/>
                  <a:pt x="1368571" y="1289600"/>
                  <a:pt x="1387138" y="1244618"/>
                </a:cubicBezTo>
                <a:cubicBezTo>
                  <a:pt x="1403025" y="1206144"/>
                  <a:pt x="1391349" y="1171690"/>
                  <a:pt x="1376036" y="1137235"/>
                </a:cubicBezTo>
                <a:cubicBezTo>
                  <a:pt x="1374313" y="1133598"/>
                  <a:pt x="1369528" y="1130536"/>
                  <a:pt x="1365317" y="1128430"/>
                </a:cubicBezTo>
                <a:close/>
                <a:moveTo>
                  <a:pt x="1257360" y="1279838"/>
                </a:moveTo>
                <a:cubicBezTo>
                  <a:pt x="1266548" y="1231602"/>
                  <a:pt x="1269802" y="1188917"/>
                  <a:pt x="1317846" y="1160013"/>
                </a:cubicBezTo>
                <a:cubicBezTo>
                  <a:pt x="1311338" y="1207675"/>
                  <a:pt x="1305404" y="1249403"/>
                  <a:pt x="1257360" y="1279838"/>
                </a:cubicBezTo>
                <a:close/>
                <a:moveTo>
                  <a:pt x="176639" y="1345110"/>
                </a:moveTo>
                <a:cubicBezTo>
                  <a:pt x="155201" y="1337071"/>
                  <a:pt x="133188" y="1330180"/>
                  <a:pt x="111559" y="1322906"/>
                </a:cubicBezTo>
                <a:cubicBezTo>
                  <a:pt x="113281" y="1318695"/>
                  <a:pt x="113473" y="1315633"/>
                  <a:pt x="115004" y="1314484"/>
                </a:cubicBezTo>
                <a:cubicBezTo>
                  <a:pt x="123618" y="1308550"/>
                  <a:pt x="132614" y="1303191"/>
                  <a:pt x="141419" y="1297831"/>
                </a:cubicBezTo>
                <a:cubicBezTo>
                  <a:pt x="141611" y="1294960"/>
                  <a:pt x="141993" y="1292280"/>
                  <a:pt x="142185" y="1289409"/>
                </a:cubicBezTo>
                <a:cubicBezTo>
                  <a:pt x="123426" y="1287878"/>
                  <a:pt x="104668" y="1287495"/>
                  <a:pt x="86292" y="1284815"/>
                </a:cubicBezTo>
                <a:cubicBezTo>
                  <a:pt x="59686" y="1280987"/>
                  <a:pt x="39396" y="1294960"/>
                  <a:pt x="29634" y="1314676"/>
                </a:cubicBezTo>
                <a:cubicBezTo>
                  <a:pt x="15469" y="1343196"/>
                  <a:pt x="3601" y="1374779"/>
                  <a:pt x="539" y="1405980"/>
                </a:cubicBezTo>
                <a:cubicBezTo>
                  <a:pt x="-3289" y="1444837"/>
                  <a:pt x="13172" y="1479100"/>
                  <a:pt x="53369" y="1494604"/>
                </a:cubicBezTo>
                <a:cubicBezTo>
                  <a:pt x="67725" y="1500155"/>
                  <a:pt x="83421" y="1502643"/>
                  <a:pt x="98734" y="1504749"/>
                </a:cubicBezTo>
                <a:cubicBezTo>
                  <a:pt x="148693" y="1511257"/>
                  <a:pt x="206500" y="1469146"/>
                  <a:pt x="215879" y="1419761"/>
                </a:cubicBezTo>
                <a:cubicBezTo>
                  <a:pt x="221047" y="1392198"/>
                  <a:pt x="201714" y="1354490"/>
                  <a:pt x="176639" y="1345110"/>
                </a:cubicBezTo>
                <a:close/>
                <a:moveTo>
                  <a:pt x="114238" y="1452493"/>
                </a:moveTo>
                <a:cubicBezTo>
                  <a:pt x="112516" y="1450388"/>
                  <a:pt x="110793" y="1448473"/>
                  <a:pt x="109070" y="1446368"/>
                </a:cubicBezTo>
                <a:cubicBezTo>
                  <a:pt x="114813" y="1442157"/>
                  <a:pt x="120364" y="1437754"/>
                  <a:pt x="126106" y="1433543"/>
                </a:cubicBezTo>
                <a:cubicBezTo>
                  <a:pt x="127637" y="1435266"/>
                  <a:pt x="129360" y="1436989"/>
                  <a:pt x="130891" y="1438903"/>
                </a:cubicBezTo>
                <a:cubicBezTo>
                  <a:pt x="125340" y="1443305"/>
                  <a:pt x="119789" y="1447899"/>
                  <a:pt x="114238" y="1452493"/>
                </a:cubicBezTo>
                <a:close/>
                <a:moveTo>
                  <a:pt x="601960" y="249077"/>
                </a:moveTo>
                <a:cubicBezTo>
                  <a:pt x="645794" y="243909"/>
                  <a:pt x="684651" y="208306"/>
                  <a:pt x="693264" y="163706"/>
                </a:cubicBezTo>
                <a:cubicBezTo>
                  <a:pt x="696901" y="144948"/>
                  <a:pt x="697858" y="125615"/>
                  <a:pt x="700729" y="100157"/>
                </a:cubicBezTo>
                <a:cubicBezTo>
                  <a:pt x="700921" y="83887"/>
                  <a:pt x="685416" y="53452"/>
                  <a:pt x="665892" y="38331"/>
                </a:cubicBezTo>
                <a:cubicBezTo>
                  <a:pt x="653642" y="28760"/>
                  <a:pt x="641391" y="19381"/>
                  <a:pt x="629332" y="9619"/>
                </a:cubicBezTo>
                <a:cubicBezTo>
                  <a:pt x="613828" y="-3015"/>
                  <a:pt x="603491" y="-3589"/>
                  <a:pt x="588178" y="10193"/>
                </a:cubicBezTo>
                <a:cubicBezTo>
                  <a:pt x="581287" y="16318"/>
                  <a:pt x="575354" y="24549"/>
                  <a:pt x="571334" y="32780"/>
                </a:cubicBezTo>
                <a:cubicBezTo>
                  <a:pt x="555064" y="65894"/>
                  <a:pt x="543196" y="99966"/>
                  <a:pt x="534582" y="136143"/>
                </a:cubicBezTo>
                <a:cubicBezTo>
                  <a:pt x="528840" y="160070"/>
                  <a:pt x="530563" y="181125"/>
                  <a:pt x="538602" y="202372"/>
                </a:cubicBezTo>
                <a:cubicBezTo>
                  <a:pt x="548364" y="227638"/>
                  <a:pt x="582244" y="251374"/>
                  <a:pt x="601960" y="249077"/>
                </a:cubicBezTo>
                <a:close/>
                <a:moveTo>
                  <a:pt x="624547" y="104177"/>
                </a:moveTo>
                <a:cubicBezTo>
                  <a:pt x="633352" y="134994"/>
                  <a:pt x="630481" y="143417"/>
                  <a:pt x="602726" y="171363"/>
                </a:cubicBezTo>
                <a:cubicBezTo>
                  <a:pt x="600046" y="144948"/>
                  <a:pt x="609999" y="125041"/>
                  <a:pt x="624547" y="104177"/>
                </a:cubicBezTo>
                <a:close/>
                <a:moveTo>
                  <a:pt x="716234" y="1688123"/>
                </a:moveTo>
                <a:cubicBezTo>
                  <a:pt x="713171" y="1712433"/>
                  <a:pt x="708386" y="1737891"/>
                  <a:pt x="686565" y="1754735"/>
                </a:cubicBezTo>
                <a:cubicBezTo>
                  <a:pt x="679100" y="1760669"/>
                  <a:pt x="671826" y="1766986"/>
                  <a:pt x="664552" y="1773111"/>
                </a:cubicBezTo>
                <a:cubicBezTo>
                  <a:pt x="625887" y="1805651"/>
                  <a:pt x="609808" y="1806034"/>
                  <a:pt x="572099" y="1775216"/>
                </a:cubicBezTo>
                <a:cubicBezTo>
                  <a:pt x="542430" y="1750907"/>
                  <a:pt x="537454" y="1689846"/>
                  <a:pt x="563869" y="1662474"/>
                </a:cubicBezTo>
                <a:cubicBezTo>
                  <a:pt x="569803" y="1656349"/>
                  <a:pt x="579565" y="1654243"/>
                  <a:pt x="588178" y="1649840"/>
                </a:cubicBezTo>
                <a:cubicBezTo>
                  <a:pt x="591049" y="1636824"/>
                  <a:pt x="593538" y="1625340"/>
                  <a:pt x="596600" y="1611749"/>
                </a:cubicBezTo>
                <a:cubicBezTo>
                  <a:pt x="605597" y="1612706"/>
                  <a:pt x="614785" y="1611175"/>
                  <a:pt x="621293" y="1614620"/>
                </a:cubicBezTo>
                <a:cubicBezTo>
                  <a:pt x="641391" y="1625340"/>
                  <a:pt x="662064" y="1632039"/>
                  <a:pt x="684459" y="1636059"/>
                </a:cubicBezTo>
                <a:cubicBezTo>
                  <a:pt x="705706" y="1639887"/>
                  <a:pt x="719679" y="1661899"/>
                  <a:pt x="716234" y="1688123"/>
                </a:cubicBezTo>
                <a:close/>
                <a:moveTo>
                  <a:pt x="836824" y="959986"/>
                </a:moveTo>
                <a:cubicBezTo>
                  <a:pt x="825148" y="964197"/>
                  <a:pt x="811558" y="966112"/>
                  <a:pt x="802370" y="973385"/>
                </a:cubicBezTo>
                <a:cubicBezTo>
                  <a:pt x="784760" y="987550"/>
                  <a:pt x="766767" y="1002863"/>
                  <a:pt x="754517" y="1021430"/>
                </a:cubicBezTo>
                <a:cubicBezTo>
                  <a:pt x="736141" y="1049568"/>
                  <a:pt x="734227" y="1098570"/>
                  <a:pt x="766958" y="1126133"/>
                </a:cubicBezTo>
                <a:cubicBezTo>
                  <a:pt x="789928" y="1145466"/>
                  <a:pt x="814046" y="1138575"/>
                  <a:pt x="838930" y="1134173"/>
                </a:cubicBezTo>
                <a:cubicBezTo>
                  <a:pt x="864388" y="1129770"/>
                  <a:pt x="884678" y="1115223"/>
                  <a:pt x="897694" y="1095316"/>
                </a:cubicBezTo>
                <a:cubicBezTo>
                  <a:pt x="910327" y="1075983"/>
                  <a:pt x="919515" y="1052248"/>
                  <a:pt x="922577" y="1029469"/>
                </a:cubicBezTo>
                <a:cubicBezTo>
                  <a:pt x="926789" y="999035"/>
                  <a:pt x="880084" y="964963"/>
                  <a:pt x="836824" y="959986"/>
                </a:cubicBezTo>
                <a:close/>
                <a:moveTo>
                  <a:pt x="815386" y="1082682"/>
                </a:moveTo>
                <a:cubicBezTo>
                  <a:pt x="822277" y="1037509"/>
                  <a:pt x="827062" y="1031384"/>
                  <a:pt x="859985" y="1026024"/>
                </a:cubicBezTo>
                <a:cubicBezTo>
                  <a:pt x="852520" y="1051291"/>
                  <a:pt x="841418" y="1070815"/>
                  <a:pt x="815386" y="1082682"/>
                </a:cubicBezTo>
                <a:close/>
                <a:moveTo>
                  <a:pt x="956266" y="522607"/>
                </a:moveTo>
                <a:cubicBezTo>
                  <a:pt x="944590" y="541748"/>
                  <a:pt x="933871" y="561655"/>
                  <a:pt x="920089" y="579265"/>
                </a:cubicBezTo>
                <a:cubicBezTo>
                  <a:pt x="908030" y="594769"/>
                  <a:pt x="891186" y="604532"/>
                  <a:pt x="870513" y="605106"/>
                </a:cubicBezTo>
                <a:cubicBezTo>
                  <a:pt x="860942" y="605297"/>
                  <a:pt x="851180" y="605106"/>
                  <a:pt x="841801" y="606063"/>
                </a:cubicBezTo>
                <a:cubicBezTo>
                  <a:pt x="817874" y="608551"/>
                  <a:pt x="801796" y="602235"/>
                  <a:pt x="792799" y="581179"/>
                </a:cubicBezTo>
                <a:cubicBezTo>
                  <a:pt x="782463" y="556487"/>
                  <a:pt x="778826" y="531603"/>
                  <a:pt x="792416" y="505188"/>
                </a:cubicBezTo>
                <a:cubicBezTo>
                  <a:pt x="809452" y="472265"/>
                  <a:pt x="831273" y="448912"/>
                  <a:pt x="871853" y="447573"/>
                </a:cubicBezTo>
                <a:cubicBezTo>
                  <a:pt x="870704" y="451592"/>
                  <a:pt x="869747" y="455038"/>
                  <a:pt x="868025" y="461546"/>
                </a:cubicBezTo>
                <a:cubicBezTo>
                  <a:pt x="901331" y="451592"/>
                  <a:pt x="922003" y="476476"/>
                  <a:pt x="947078" y="488535"/>
                </a:cubicBezTo>
                <a:cubicBezTo>
                  <a:pt x="959137" y="494660"/>
                  <a:pt x="965071" y="508251"/>
                  <a:pt x="956266" y="522607"/>
                </a:cubicBezTo>
                <a:close/>
                <a:moveTo>
                  <a:pt x="289956" y="656213"/>
                </a:moveTo>
                <a:cubicBezTo>
                  <a:pt x="286702" y="668846"/>
                  <a:pt x="284405" y="681671"/>
                  <a:pt x="281342" y="694496"/>
                </a:cubicBezTo>
                <a:cubicBezTo>
                  <a:pt x="274452" y="723591"/>
                  <a:pt x="245931" y="745220"/>
                  <a:pt x="212242" y="747517"/>
                </a:cubicBezTo>
                <a:cubicBezTo>
                  <a:pt x="183722" y="749432"/>
                  <a:pt x="147544" y="728568"/>
                  <a:pt x="141419" y="702535"/>
                </a:cubicBezTo>
                <a:cubicBezTo>
                  <a:pt x="135485" y="677460"/>
                  <a:pt x="140845" y="652959"/>
                  <a:pt x="157881" y="632095"/>
                </a:cubicBezTo>
                <a:cubicBezTo>
                  <a:pt x="165154" y="623099"/>
                  <a:pt x="171663" y="613528"/>
                  <a:pt x="179319" y="603000"/>
                </a:cubicBezTo>
                <a:cubicBezTo>
                  <a:pt x="196163" y="599555"/>
                  <a:pt x="212051" y="596301"/>
                  <a:pt x="224684" y="593812"/>
                </a:cubicBezTo>
                <a:cubicBezTo>
                  <a:pt x="242294" y="603383"/>
                  <a:pt x="257416" y="612188"/>
                  <a:pt x="273303" y="620036"/>
                </a:cubicBezTo>
                <a:cubicBezTo>
                  <a:pt x="291870" y="629224"/>
                  <a:pt x="295316" y="635732"/>
                  <a:pt x="289956" y="656213"/>
                </a:cubicBezTo>
                <a:close/>
                <a:moveTo>
                  <a:pt x="1515194" y="166003"/>
                </a:moveTo>
                <a:cubicBezTo>
                  <a:pt x="1541417" y="223236"/>
                  <a:pt x="1500646" y="282766"/>
                  <a:pt x="1437288" y="280469"/>
                </a:cubicBezTo>
                <a:cubicBezTo>
                  <a:pt x="1419487" y="279894"/>
                  <a:pt x="1408959" y="267644"/>
                  <a:pt x="1402260" y="253479"/>
                </a:cubicBezTo>
                <a:cubicBezTo>
                  <a:pt x="1388286" y="224002"/>
                  <a:pt x="1400920" y="176722"/>
                  <a:pt x="1426378" y="152796"/>
                </a:cubicBezTo>
                <a:cubicBezTo>
                  <a:pt x="1441882" y="138248"/>
                  <a:pt x="1455473" y="121787"/>
                  <a:pt x="1471743" y="104368"/>
                </a:cubicBezTo>
                <a:cubicBezTo>
                  <a:pt x="1496627" y="119681"/>
                  <a:pt x="1515768" y="131549"/>
                  <a:pt x="1537589" y="144948"/>
                </a:cubicBezTo>
                <a:cubicBezTo>
                  <a:pt x="1529167" y="152796"/>
                  <a:pt x="1522084" y="159495"/>
                  <a:pt x="1515194" y="166003"/>
                </a:cubicBezTo>
                <a:close/>
                <a:moveTo>
                  <a:pt x="164006" y="1963759"/>
                </a:moveTo>
                <a:cubicBezTo>
                  <a:pt x="166303" y="1984048"/>
                  <a:pt x="160561" y="2005869"/>
                  <a:pt x="154818" y="2026159"/>
                </a:cubicBezTo>
                <a:cubicBezTo>
                  <a:pt x="147736" y="2051809"/>
                  <a:pt x="122469" y="2055063"/>
                  <a:pt x="103136" y="2064059"/>
                </a:cubicBezTo>
                <a:cubicBezTo>
                  <a:pt x="75190" y="2054106"/>
                  <a:pt x="67151" y="2037453"/>
                  <a:pt x="68491" y="2007592"/>
                </a:cubicBezTo>
                <a:cubicBezTo>
                  <a:pt x="69831" y="1978689"/>
                  <a:pt x="80550" y="1960696"/>
                  <a:pt x="102754" y="1947106"/>
                </a:cubicBezTo>
                <a:cubicBezTo>
                  <a:pt x="101031" y="1939066"/>
                  <a:pt x="99691" y="1932175"/>
                  <a:pt x="98160" y="1925476"/>
                </a:cubicBezTo>
                <a:cubicBezTo>
                  <a:pt x="119598" y="1918202"/>
                  <a:pt x="161326" y="1940023"/>
                  <a:pt x="164006" y="19637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6"/>
          <p:cNvSpPr/>
          <p:nvPr/>
        </p:nvSpPr>
        <p:spPr>
          <a:xfrm>
            <a:off x="827594" y="1238260"/>
            <a:ext cx="4997116" cy="411639"/>
          </a:xfrm>
          <a:custGeom>
            <a:avLst/>
            <a:gdLst/>
            <a:ahLst/>
            <a:cxnLst/>
            <a:rect l="l" t="t" r="r" b="b"/>
            <a:pathLst>
              <a:path w="4997116" h="411639" extrusionOk="0">
                <a:moveTo>
                  <a:pt x="4952399" y="0"/>
                </a:moveTo>
                <a:cubicBezTo>
                  <a:pt x="4959806" y="25639"/>
                  <a:pt x="4964079" y="46434"/>
                  <a:pt x="4971770" y="66376"/>
                </a:cubicBezTo>
                <a:cubicBezTo>
                  <a:pt x="4979177" y="85747"/>
                  <a:pt x="5004816" y="97427"/>
                  <a:pt x="4994845" y="125914"/>
                </a:cubicBezTo>
                <a:cubicBezTo>
                  <a:pt x="4962370" y="134745"/>
                  <a:pt x="4931034" y="141297"/>
                  <a:pt x="4894000" y="133321"/>
                </a:cubicBezTo>
                <a:cubicBezTo>
                  <a:pt x="4852123" y="124205"/>
                  <a:pt x="4807113" y="129048"/>
                  <a:pt x="4763527" y="129333"/>
                </a:cubicBezTo>
                <a:cubicBezTo>
                  <a:pt x="4639322" y="130187"/>
                  <a:pt x="4515117" y="130187"/>
                  <a:pt x="4391197" y="133321"/>
                </a:cubicBezTo>
                <a:cubicBezTo>
                  <a:pt x="4272405" y="136455"/>
                  <a:pt x="4153897" y="143861"/>
                  <a:pt x="4035105" y="148134"/>
                </a:cubicBezTo>
                <a:cubicBezTo>
                  <a:pt x="3891528" y="153262"/>
                  <a:pt x="3748236" y="156396"/>
                  <a:pt x="3604660" y="162093"/>
                </a:cubicBezTo>
                <a:cubicBezTo>
                  <a:pt x="3496123" y="166366"/>
                  <a:pt x="3387586" y="174343"/>
                  <a:pt x="3279049" y="179186"/>
                </a:cubicBezTo>
                <a:cubicBezTo>
                  <a:pt x="3152280" y="185168"/>
                  <a:pt x="3025226" y="189441"/>
                  <a:pt x="2898172" y="194854"/>
                </a:cubicBezTo>
                <a:cubicBezTo>
                  <a:pt x="2869685" y="195993"/>
                  <a:pt x="2841197" y="198842"/>
                  <a:pt x="2812710" y="200836"/>
                </a:cubicBezTo>
                <a:cubicBezTo>
                  <a:pt x="2667424" y="210807"/>
                  <a:pt x="2522423" y="220777"/>
                  <a:pt x="2377138" y="230748"/>
                </a:cubicBezTo>
                <a:cubicBezTo>
                  <a:pt x="2267461" y="238154"/>
                  <a:pt x="2157499" y="245561"/>
                  <a:pt x="2047823" y="252968"/>
                </a:cubicBezTo>
                <a:cubicBezTo>
                  <a:pt x="1954384" y="259235"/>
                  <a:pt x="1860661" y="264933"/>
                  <a:pt x="1767222" y="271770"/>
                </a:cubicBezTo>
                <a:cubicBezTo>
                  <a:pt x="1675492" y="278322"/>
                  <a:pt x="1584048" y="286868"/>
                  <a:pt x="1492603" y="293135"/>
                </a:cubicBezTo>
                <a:cubicBezTo>
                  <a:pt x="1290343" y="307379"/>
                  <a:pt x="1087797" y="317919"/>
                  <a:pt x="885822" y="335012"/>
                </a:cubicBezTo>
                <a:cubicBezTo>
                  <a:pt x="695526" y="351249"/>
                  <a:pt x="506085" y="374324"/>
                  <a:pt x="316074" y="393126"/>
                </a:cubicBezTo>
                <a:cubicBezTo>
                  <a:pt x="234600" y="401102"/>
                  <a:pt x="152556" y="407085"/>
                  <a:pt x="70797" y="411358"/>
                </a:cubicBezTo>
                <a:cubicBezTo>
                  <a:pt x="29205" y="413637"/>
                  <a:pt x="14677" y="402242"/>
                  <a:pt x="4421" y="372330"/>
                </a:cubicBezTo>
                <a:cubicBezTo>
                  <a:pt x="-8968" y="330738"/>
                  <a:pt x="8410" y="301966"/>
                  <a:pt x="51710" y="307664"/>
                </a:cubicBezTo>
                <a:cubicBezTo>
                  <a:pt x="105552" y="315070"/>
                  <a:pt x="156829" y="305385"/>
                  <a:pt x="209246" y="299402"/>
                </a:cubicBezTo>
                <a:cubicBezTo>
                  <a:pt x="296702" y="289432"/>
                  <a:pt x="384158" y="278891"/>
                  <a:pt x="471615" y="269775"/>
                </a:cubicBezTo>
                <a:cubicBezTo>
                  <a:pt x="564199" y="260090"/>
                  <a:pt x="656213" y="241573"/>
                  <a:pt x="750222" y="241288"/>
                </a:cubicBezTo>
                <a:cubicBezTo>
                  <a:pt x="815743" y="241003"/>
                  <a:pt x="880979" y="226475"/>
                  <a:pt x="946785" y="223056"/>
                </a:cubicBezTo>
                <a:cubicBezTo>
                  <a:pt x="1011166" y="219638"/>
                  <a:pt x="1075833" y="213086"/>
                  <a:pt x="1140784" y="219068"/>
                </a:cubicBezTo>
                <a:cubicBezTo>
                  <a:pt x="1148191" y="219638"/>
                  <a:pt x="1156452" y="217074"/>
                  <a:pt x="1163859" y="214510"/>
                </a:cubicBezTo>
                <a:cubicBezTo>
                  <a:pt x="1169841" y="212516"/>
                  <a:pt x="1178102" y="204255"/>
                  <a:pt x="1180381" y="205964"/>
                </a:cubicBezTo>
                <a:cubicBezTo>
                  <a:pt x="1212002" y="227614"/>
                  <a:pt x="1240490" y="199412"/>
                  <a:pt x="1271256" y="201406"/>
                </a:cubicBezTo>
                <a:cubicBezTo>
                  <a:pt x="1302023" y="203400"/>
                  <a:pt x="1334498" y="190296"/>
                  <a:pt x="1364125" y="195708"/>
                </a:cubicBezTo>
                <a:cubicBezTo>
                  <a:pt x="1404862" y="203115"/>
                  <a:pt x="1441896" y="187447"/>
                  <a:pt x="1480354" y="187732"/>
                </a:cubicBezTo>
                <a:cubicBezTo>
                  <a:pt x="1552142" y="188302"/>
                  <a:pt x="1622506" y="170070"/>
                  <a:pt x="1693155" y="172918"/>
                </a:cubicBezTo>
                <a:cubicBezTo>
                  <a:pt x="1760385" y="175767"/>
                  <a:pt x="1827900" y="174913"/>
                  <a:pt x="1891427" y="161523"/>
                </a:cubicBezTo>
                <a:cubicBezTo>
                  <a:pt x="1967773" y="145571"/>
                  <a:pt x="2045544" y="166081"/>
                  <a:pt x="2119896" y="141867"/>
                </a:cubicBezTo>
                <a:cubicBezTo>
                  <a:pt x="2225015" y="152977"/>
                  <a:pt x="2327285" y="120786"/>
                  <a:pt x="2431548" y="119932"/>
                </a:cubicBezTo>
                <a:cubicBezTo>
                  <a:pt x="2498209" y="119362"/>
                  <a:pt x="2564585" y="117938"/>
                  <a:pt x="2631245" y="114804"/>
                </a:cubicBezTo>
                <a:cubicBezTo>
                  <a:pt x="2662581" y="113380"/>
                  <a:pt x="2693633" y="105973"/>
                  <a:pt x="2724969" y="103409"/>
                </a:cubicBezTo>
                <a:cubicBezTo>
                  <a:pt x="2750323" y="101415"/>
                  <a:pt x="2775961" y="103409"/>
                  <a:pt x="2801315" y="102270"/>
                </a:cubicBezTo>
                <a:cubicBezTo>
                  <a:pt x="2881934" y="99136"/>
                  <a:pt x="2962838" y="97142"/>
                  <a:pt x="3043173" y="91160"/>
                </a:cubicBezTo>
                <a:cubicBezTo>
                  <a:pt x="3076788" y="88596"/>
                  <a:pt x="3112967" y="108822"/>
                  <a:pt x="3144873" y="82329"/>
                </a:cubicBezTo>
                <a:cubicBezTo>
                  <a:pt x="3147152" y="80334"/>
                  <a:pt x="3155698" y="87456"/>
                  <a:pt x="3161681" y="88596"/>
                </a:cubicBezTo>
                <a:cubicBezTo>
                  <a:pt x="3177064" y="91160"/>
                  <a:pt x="3199569" y="100276"/>
                  <a:pt x="3207261" y="93439"/>
                </a:cubicBezTo>
                <a:cubicBezTo>
                  <a:pt x="3237172" y="66660"/>
                  <a:pt x="3272782" y="77201"/>
                  <a:pt x="3304972" y="74352"/>
                </a:cubicBezTo>
                <a:cubicBezTo>
                  <a:pt x="3376191" y="68085"/>
                  <a:pt x="3447979" y="67515"/>
                  <a:pt x="3519767" y="66091"/>
                </a:cubicBezTo>
                <a:cubicBezTo>
                  <a:pt x="3572754" y="65236"/>
                  <a:pt x="3625455" y="67515"/>
                  <a:pt x="3678442" y="67515"/>
                </a:cubicBezTo>
                <a:cubicBezTo>
                  <a:pt x="3689837" y="67515"/>
                  <a:pt x="3701232" y="64951"/>
                  <a:pt x="3712627" y="62672"/>
                </a:cubicBezTo>
                <a:cubicBezTo>
                  <a:pt x="3720888" y="60963"/>
                  <a:pt x="3730004" y="53841"/>
                  <a:pt x="3736556" y="56120"/>
                </a:cubicBezTo>
                <a:cubicBezTo>
                  <a:pt x="3810908" y="81474"/>
                  <a:pt x="3884406" y="43586"/>
                  <a:pt x="3959898" y="53841"/>
                </a:cubicBezTo>
                <a:cubicBezTo>
                  <a:pt x="4016873" y="61533"/>
                  <a:pt x="4076981" y="45295"/>
                  <a:pt x="4135950" y="41307"/>
                </a:cubicBezTo>
                <a:cubicBezTo>
                  <a:pt x="4151618" y="40167"/>
                  <a:pt x="4167571" y="44155"/>
                  <a:pt x="4183524" y="45865"/>
                </a:cubicBezTo>
                <a:cubicBezTo>
                  <a:pt x="4188367" y="46434"/>
                  <a:pt x="4194919" y="49568"/>
                  <a:pt x="4197768" y="47574"/>
                </a:cubicBezTo>
                <a:cubicBezTo>
                  <a:pt x="4227110" y="27633"/>
                  <a:pt x="4261295" y="32191"/>
                  <a:pt x="4293485" y="30481"/>
                </a:cubicBezTo>
                <a:cubicBezTo>
                  <a:pt x="4357582" y="27063"/>
                  <a:pt x="4421963" y="27063"/>
                  <a:pt x="4486060" y="25924"/>
                </a:cubicBezTo>
                <a:cubicBezTo>
                  <a:pt x="4495746" y="25639"/>
                  <a:pt x="4506286" y="30197"/>
                  <a:pt x="4515402" y="28487"/>
                </a:cubicBezTo>
                <a:cubicBezTo>
                  <a:pt x="4588615" y="15383"/>
                  <a:pt x="4662397" y="17092"/>
                  <a:pt x="4736180" y="17947"/>
                </a:cubicBezTo>
                <a:cubicBezTo>
                  <a:pt x="4792585" y="18802"/>
                  <a:pt x="4848990" y="17947"/>
                  <a:pt x="4905395" y="15668"/>
                </a:cubicBezTo>
                <a:cubicBezTo>
                  <a:pt x="4918784" y="15668"/>
                  <a:pt x="4932743" y="6837"/>
                  <a:pt x="49523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6"/>
          <p:cNvSpPr/>
          <p:nvPr/>
        </p:nvSpPr>
        <p:spPr>
          <a:xfrm rot="-6402778">
            <a:off x="13082703" y="767504"/>
            <a:ext cx="505707" cy="1353148"/>
          </a:xfrm>
          <a:custGeom>
            <a:avLst/>
            <a:gdLst/>
            <a:ahLst/>
            <a:cxnLst/>
            <a:rect l="l" t="t" r="r" b="b"/>
            <a:pathLst>
              <a:path w="505843" h="1353512" extrusionOk="0">
                <a:moveTo>
                  <a:pt x="136021" y="1353512"/>
                </a:moveTo>
                <a:cubicBezTo>
                  <a:pt x="114904" y="1330619"/>
                  <a:pt x="115761" y="1313632"/>
                  <a:pt x="138436" y="1288760"/>
                </a:cubicBezTo>
                <a:cubicBezTo>
                  <a:pt x="144060" y="1282786"/>
                  <a:pt x="149336" y="1276496"/>
                  <a:pt x="154239" y="1269918"/>
                </a:cubicBezTo>
                <a:cubicBezTo>
                  <a:pt x="172535" y="1244469"/>
                  <a:pt x="191329" y="1219768"/>
                  <a:pt x="213459" y="1197093"/>
                </a:cubicBezTo>
                <a:cubicBezTo>
                  <a:pt x="232846" y="1177192"/>
                  <a:pt x="247261" y="1152382"/>
                  <a:pt x="263329" y="1129379"/>
                </a:cubicBezTo>
                <a:cubicBezTo>
                  <a:pt x="279053" y="1106954"/>
                  <a:pt x="294232" y="1084185"/>
                  <a:pt x="309458" y="1061401"/>
                </a:cubicBezTo>
                <a:cubicBezTo>
                  <a:pt x="329266" y="1031790"/>
                  <a:pt x="348637" y="1001791"/>
                  <a:pt x="368678" y="972258"/>
                </a:cubicBezTo>
                <a:cubicBezTo>
                  <a:pt x="401592" y="923667"/>
                  <a:pt x="427073" y="870961"/>
                  <a:pt x="449015" y="817008"/>
                </a:cubicBezTo>
                <a:cubicBezTo>
                  <a:pt x="462901" y="782863"/>
                  <a:pt x="472844" y="746068"/>
                  <a:pt x="474620" y="708791"/>
                </a:cubicBezTo>
                <a:cubicBezTo>
                  <a:pt x="475368" y="693206"/>
                  <a:pt x="475898" y="674973"/>
                  <a:pt x="465067" y="660962"/>
                </a:cubicBezTo>
                <a:cubicBezTo>
                  <a:pt x="435582" y="660822"/>
                  <a:pt x="413935" y="678806"/>
                  <a:pt x="391135" y="691648"/>
                </a:cubicBezTo>
                <a:cubicBezTo>
                  <a:pt x="380974" y="697367"/>
                  <a:pt x="376642" y="714292"/>
                  <a:pt x="370876" y="726681"/>
                </a:cubicBezTo>
                <a:cubicBezTo>
                  <a:pt x="359889" y="750058"/>
                  <a:pt x="350383" y="774245"/>
                  <a:pt x="339053" y="797496"/>
                </a:cubicBezTo>
                <a:cubicBezTo>
                  <a:pt x="326710" y="822821"/>
                  <a:pt x="313448" y="847724"/>
                  <a:pt x="299734" y="872301"/>
                </a:cubicBezTo>
                <a:cubicBezTo>
                  <a:pt x="286658" y="895802"/>
                  <a:pt x="275001" y="920737"/>
                  <a:pt x="258233" y="941402"/>
                </a:cubicBezTo>
                <a:cubicBezTo>
                  <a:pt x="231194" y="974736"/>
                  <a:pt x="209329" y="1012450"/>
                  <a:pt x="176135" y="1040767"/>
                </a:cubicBezTo>
                <a:cubicBezTo>
                  <a:pt x="166784" y="1048715"/>
                  <a:pt x="158649" y="1055931"/>
                  <a:pt x="144577" y="1054949"/>
                </a:cubicBezTo>
                <a:cubicBezTo>
                  <a:pt x="129164" y="1053889"/>
                  <a:pt x="124317" y="1052705"/>
                  <a:pt x="121481" y="1037588"/>
                </a:cubicBezTo>
                <a:cubicBezTo>
                  <a:pt x="119314" y="1025744"/>
                  <a:pt x="118987" y="1013541"/>
                  <a:pt x="118364" y="1001463"/>
                </a:cubicBezTo>
                <a:cubicBezTo>
                  <a:pt x="115247" y="945563"/>
                  <a:pt x="126468" y="892373"/>
                  <a:pt x="155096" y="844483"/>
                </a:cubicBezTo>
                <a:cubicBezTo>
                  <a:pt x="168514" y="822057"/>
                  <a:pt x="188072" y="802764"/>
                  <a:pt x="207147" y="784437"/>
                </a:cubicBezTo>
                <a:cubicBezTo>
                  <a:pt x="231069" y="761434"/>
                  <a:pt x="256939" y="740364"/>
                  <a:pt x="282778" y="719450"/>
                </a:cubicBezTo>
                <a:cubicBezTo>
                  <a:pt x="297240" y="707731"/>
                  <a:pt x="313526" y="698271"/>
                  <a:pt x="328611" y="687284"/>
                </a:cubicBezTo>
                <a:cubicBezTo>
                  <a:pt x="343993" y="676064"/>
                  <a:pt x="356351" y="663721"/>
                  <a:pt x="364580" y="644614"/>
                </a:cubicBezTo>
                <a:cubicBezTo>
                  <a:pt x="378606" y="611981"/>
                  <a:pt x="386819" y="578412"/>
                  <a:pt x="391837" y="543847"/>
                </a:cubicBezTo>
                <a:cubicBezTo>
                  <a:pt x="396605" y="511042"/>
                  <a:pt x="396325" y="478190"/>
                  <a:pt x="385245" y="446273"/>
                </a:cubicBezTo>
                <a:cubicBezTo>
                  <a:pt x="384157" y="443417"/>
                  <a:pt x="382778" y="440680"/>
                  <a:pt x="381130" y="438107"/>
                </a:cubicBezTo>
                <a:cubicBezTo>
                  <a:pt x="380367" y="436860"/>
                  <a:pt x="378933" y="436050"/>
                  <a:pt x="376034" y="433432"/>
                </a:cubicBezTo>
                <a:cubicBezTo>
                  <a:pt x="365764" y="449328"/>
                  <a:pt x="356149" y="465255"/>
                  <a:pt x="345505" y="480465"/>
                </a:cubicBezTo>
                <a:cubicBezTo>
                  <a:pt x="312388" y="527795"/>
                  <a:pt x="282778" y="577555"/>
                  <a:pt x="244596" y="621363"/>
                </a:cubicBezTo>
                <a:cubicBezTo>
                  <a:pt x="218103" y="651768"/>
                  <a:pt x="194103" y="684401"/>
                  <a:pt x="167953" y="715133"/>
                </a:cubicBezTo>
                <a:cubicBezTo>
                  <a:pt x="139278" y="748795"/>
                  <a:pt x="109933" y="781850"/>
                  <a:pt x="73201" y="807299"/>
                </a:cubicBezTo>
                <a:cubicBezTo>
                  <a:pt x="68806" y="810338"/>
                  <a:pt x="64629" y="813844"/>
                  <a:pt x="59860" y="816104"/>
                </a:cubicBezTo>
                <a:cubicBezTo>
                  <a:pt x="32681" y="829008"/>
                  <a:pt x="11222" y="815668"/>
                  <a:pt x="4630" y="785886"/>
                </a:cubicBezTo>
                <a:cubicBezTo>
                  <a:pt x="-3256" y="750510"/>
                  <a:pt x="-279" y="716100"/>
                  <a:pt x="7637" y="681799"/>
                </a:cubicBezTo>
                <a:cubicBezTo>
                  <a:pt x="11976" y="663364"/>
                  <a:pt x="18039" y="645378"/>
                  <a:pt x="25746" y="628080"/>
                </a:cubicBezTo>
                <a:cubicBezTo>
                  <a:pt x="35627" y="605763"/>
                  <a:pt x="45881" y="583181"/>
                  <a:pt x="59393" y="563015"/>
                </a:cubicBezTo>
                <a:cubicBezTo>
                  <a:pt x="77346" y="536226"/>
                  <a:pt x="99195" y="512086"/>
                  <a:pt x="118301" y="486029"/>
                </a:cubicBezTo>
                <a:cubicBezTo>
                  <a:pt x="140540" y="455686"/>
                  <a:pt x="173407" y="438512"/>
                  <a:pt x="202379" y="416616"/>
                </a:cubicBezTo>
                <a:cubicBezTo>
                  <a:pt x="209049" y="411567"/>
                  <a:pt x="219973" y="412440"/>
                  <a:pt x="228576" y="409494"/>
                </a:cubicBezTo>
                <a:cubicBezTo>
                  <a:pt x="234669" y="407406"/>
                  <a:pt x="240077" y="403370"/>
                  <a:pt x="245921" y="400440"/>
                </a:cubicBezTo>
                <a:cubicBezTo>
                  <a:pt x="252685" y="397058"/>
                  <a:pt x="259401" y="391666"/>
                  <a:pt x="266446" y="391089"/>
                </a:cubicBezTo>
                <a:cubicBezTo>
                  <a:pt x="295012" y="388830"/>
                  <a:pt x="323842" y="386165"/>
                  <a:pt x="352159" y="397183"/>
                </a:cubicBezTo>
                <a:cubicBezTo>
                  <a:pt x="374413" y="367121"/>
                  <a:pt x="390247" y="333614"/>
                  <a:pt x="404024" y="299329"/>
                </a:cubicBezTo>
                <a:cubicBezTo>
                  <a:pt x="419608" y="260446"/>
                  <a:pt x="435301" y="221408"/>
                  <a:pt x="447130" y="181247"/>
                </a:cubicBezTo>
                <a:cubicBezTo>
                  <a:pt x="457711" y="145403"/>
                  <a:pt x="463353" y="108110"/>
                  <a:pt x="454735" y="70162"/>
                </a:cubicBezTo>
                <a:cubicBezTo>
                  <a:pt x="449280" y="45819"/>
                  <a:pt x="431639" y="31809"/>
                  <a:pt x="405816" y="33321"/>
                </a:cubicBezTo>
                <a:cubicBezTo>
                  <a:pt x="379681" y="34879"/>
                  <a:pt x="357879" y="47206"/>
                  <a:pt x="336248" y="60204"/>
                </a:cubicBezTo>
                <a:cubicBezTo>
                  <a:pt x="289152" y="88489"/>
                  <a:pt x="251983" y="127668"/>
                  <a:pt x="218664" y="170416"/>
                </a:cubicBezTo>
                <a:cubicBezTo>
                  <a:pt x="195833" y="199714"/>
                  <a:pt x="174639" y="230400"/>
                  <a:pt x="154410" y="261553"/>
                </a:cubicBezTo>
                <a:cubicBezTo>
                  <a:pt x="143828" y="277838"/>
                  <a:pt x="136925" y="296508"/>
                  <a:pt x="128166" y="314539"/>
                </a:cubicBezTo>
                <a:lnTo>
                  <a:pt x="104494" y="311983"/>
                </a:lnTo>
                <a:cubicBezTo>
                  <a:pt x="100442" y="299656"/>
                  <a:pt x="99554" y="290165"/>
                  <a:pt x="103652" y="276763"/>
                </a:cubicBezTo>
                <a:cubicBezTo>
                  <a:pt x="116229" y="235574"/>
                  <a:pt x="143891" y="203984"/>
                  <a:pt x="166644" y="169637"/>
                </a:cubicBezTo>
                <a:cubicBezTo>
                  <a:pt x="187374" y="138595"/>
                  <a:pt x="211365" y="109861"/>
                  <a:pt x="238207" y="83923"/>
                </a:cubicBezTo>
                <a:cubicBezTo>
                  <a:pt x="267287" y="55684"/>
                  <a:pt x="297115" y="26386"/>
                  <a:pt x="335811" y="11347"/>
                </a:cubicBezTo>
                <a:cubicBezTo>
                  <a:pt x="349837" y="5924"/>
                  <a:pt x="364408" y="-372"/>
                  <a:pt x="381177" y="17"/>
                </a:cubicBezTo>
                <a:cubicBezTo>
                  <a:pt x="409416" y="687"/>
                  <a:pt x="416398" y="189"/>
                  <a:pt x="433151" y="8012"/>
                </a:cubicBezTo>
                <a:cubicBezTo>
                  <a:pt x="436486" y="9570"/>
                  <a:pt x="440943" y="10646"/>
                  <a:pt x="442704" y="13342"/>
                </a:cubicBezTo>
                <a:cubicBezTo>
                  <a:pt x="456932" y="34879"/>
                  <a:pt x="476911" y="53627"/>
                  <a:pt x="482506" y="79544"/>
                </a:cubicBezTo>
                <a:cubicBezTo>
                  <a:pt x="488942" y="109450"/>
                  <a:pt x="490875" y="139762"/>
                  <a:pt x="483955" y="170572"/>
                </a:cubicBezTo>
                <a:cubicBezTo>
                  <a:pt x="469478" y="235106"/>
                  <a:pt x="444995" y="295854"/>
                  <a:pt x="417068" y="355355"/>
                </a:cubicBezTo>
                <a:cubicBezTo>
                  <a:pt x="407187" y="376440"/>
                  <a:pt x="394564" y="396248"/>
                  <a:pt x="382782" y="417473"/>
                </a:cubicBezTo>
                <a:cubicBezTo>
                  <a:pt x="387302" y="422944"/>
                  <a:pt x="391322" y="428382"/>
                  <a:pt x="395951" y="433307"/>
                </a:cubicBezTo>
                <a:cubicBezTo>
                  <a:pt x="414777" y="453255"/>
                  <a:pt x="421322" y="477831"/>
                  <a:pt x="423473" y="504262"/>
                </a:cubicBezTo>
                <a:cubicBezTo>
                  <a:pt x="426976" y="544813"/>
                  <a:pt x="421735" y="585644"/>
                  <a:pt x="408107" y="623996"/>
                </a:cubicBezTo>
                <a:cubicBezTo>
                  <a:pt x="406999" y="627648"/>
                  <a:pt x="406165" y="631379"/>
                  <a:pt x="405613" y="635155"/>
                </a:cubicBezTo>
                <a:cubicBezTo>
                  <a:pt x="405504" y="635731"/>
                  <a:pt x="406190" y="636464"/>
                  <a:pt x="407312" y="638833"/>
                </a:cubicBezTo>
                <a:cubicBezTo>
                  <a:pt x="410382" y="637831"/>
                  <a:pt x="413380" y="636623"/>
                  <a:pt x="416288" y="635217"/>
                </a:cubicBezTo>
                <a:cubicBezTo>
                  <a:pt x="435145" y="624604"/>
                  <a:pt x="459426" y="629700"/>
                  <a:pt x="476896" y="642698"/>
                </a:cubicBezTo>
                <a:cubicBezTo>
                  <a:pt x="504667" y="663347"/>
                  <a:pt x="508719" y="690214"/>
                  <a:pt x="504340" y="721336"/>
                </a:cubicBezTo>
                <a:cubicBezTo>
                  <a:pt x="501940" y="738479"/>
                  <a:pt x="502859" y="756151"/>
                  <a:pt x="499041" y="772858"/>
                </a:cubicBezTo>
                <a:cubicBezTo>
                  <a:pt x="492979" y="799507"/>
                  <a:pt x="484922" y="825766"/>
                  <a:pt x="476444" y="851776"/>
                </a:cubicBezTo>
                <a:cubicBezTo>
                  <a:pt x="462215" y="895412"/>
                  <a:pt x="443997" y="937100"/>
                  <a:pt x="418782" y="975812"/>
                </a:cubicBezTo>
                <a:cubicBezTo>
                  <a:pt x="401156" y="1002866"/>
                  <a:pt x="386647" y="1031915"/>
                  <a:pt x="369395" y="1059266"/>
                </a:cubicBezTo>
                <a:cubicBezTo>
                  <a:pt x="355182" y="1081800"/>
                  <a:pt x="339474" y="1103431"/>
                  <a:pt x="323609" y="1124844"/>
                </a:cubicBezTo>
                <a:cubicBezTo>
                  <a:pt x="299173" y="1157774"/>
                  <a:pt x="280923" y="1194849"/>
                  <a:pt x="252186" y="1224958"/>
                </a:cubicBezTo>
                <a:cubicBezTo>
                  <a:pt x="239454" y="1238267"/>
                  <a:pt x="231755" y="1256329"/>
                  <a:pt x="221251" y="1271882"/>
                </a:cubicBezTo>
                <a:cubicBezTo>
                  <a:pt x="214020" y="1282620"/>
                  <a:pt x="205901" y="1292749"/>
                  <a:pt x="198155" y="1303051"/>
                </a:cubicBezTo>
                <a:cubicBezTo>
                  <a:pt x="186841" y="1318167"/>
                  <a:pt x="175496" y="1333269"/>
                  <a:pt x="163527" y="1349242"/>
                </a:cubicBezTo>
                <a:close/>
                <a:moveTo>
                  <a:pt x="339458" y="417255"/>
                </a:moveTo>
                <a:cubicBezTo>
                  <a:pt x="328144" y="417255"/>
                  <a:pt x="321131" y="416211"/>
                  <a:pt x="314523" y="417442"/>
                </a:cubicBezTo>
                <a:cubicBezTo>
                  <a:pt x="286752" y="422663"/>
                  <a:pt x="259355" y="429286"/>
                  <a:pt x="234498" y="443515"/>
                </a:cubicBezTo>
                <a:cubicBezTo>
                  <a:pt x="159008" y="486746"/>
                  <a:pt x="104992" y="549582"/>
                  <a:pt x="67388" y="627254"/>
                </a:cubicBezTo>
                <a:cubicBezTo>
                  <a:pt x="60718" y="641014"/>
                  <a:pt x="55341" y="655399"/>
                  <a:pt x="49185" y="669331"/>
                </a:cubicBezTo>
                <a:cubicBezTo>
                  <a:pt x="33850" y="704443"/>
                  <a:pt x="29565" y="740847"/>
                  <a:pt x="34489" y="781476"/>
                </a:cubicBezTo>
                <a:cubicBezTo>
                  <a:pt x="41377" y="778951"/>
                  <a:pt x="47518" y="778125"/>
                  <a:pt x="51772" y="774852"/>
                </a:cubicBezTo>
                <a:cubicBezTo>
                  <a:pt x="61409" y="767445"/>
                  <a:pt x="70512" y="759368"/>
                  <a:pt x="79013" y="750681"/>
                </a:cubicBezTo>
                <a:cubicBezTo>
                  <a:pt x="96904" y="732416"/>
                  <a:pt x="114748" y="714042"/>
                  <a:pt x="131673" y="694889"/>
                </a:cubicBezTo>
                <a:cubicBezTo>
                  <a:pt x="157418" y="665809"/>
                  <a:pt x="181807" y="635513"/>
                  <a:pt x="207849" y="606714"/>
                </a:cubicBezTo>
                <a:cubicBezTo>
                  <a:pt x="224025" y="588807"/>
                  <a:pt x="239843" y="570994"/>
                  <a:pt x="250908" y="549332"/>
                </a:cubicBezTo>
                <a:cubicBezTo>
                  <a:pt x="253956" y="543151"/>
                  <a:pt x="258005" y="537516"/>
                  <a:pt x="262892" y="532657"/>
                </a:cubicBezTo>
                <a:cubicBezTo>
                  <a:pt x="291536" y="505307"/>
                  <a:pt x="306778" y="468839"/>
                  <a:pt x="328658" y="436892"/>
                </a:cubicBezTo>
                <a:cubicBezTo>
                  <a:pt x="331977" y="432060"/>
                  <a:pt x="334377" y="426590"/>
                  <a:pt x="339458" y="417255"/>
                </a:cubicBezTo>
                <a:close/>
                <a:moveTo>
                  <a:pt x="158369" y="986004"/>
                </a:moveTo>
                <a:cubicBezTo>
                  <a:pt x="178472" y="965744"/>
                  <a:pt x="199979" y="950721"/>
                  <a:pt x="211542" y="930134"/>
                </a:cubicBezTo>
                <a:cubicBezTo>
                  <a:pt x="220098" y="914908"/>
                  <a:pt x="230461" y="901350"/>
                  <a:pt x="239594" y="886763"/>
                </a:cubicBezTo>
                <a:cubicBezTo>
                  <a:pt x="259339" y="855127"/>
                  <a:pt x="278960" y="823413"/>
                  <a:pt x="297599" y="791138"/>
                </a:cubicBezTo>
                <a:cubicBezTo>
                  <a:pt x="306014" y="776582"/>
                  <a:pt x="311967" y="760624"/>
                  <a:pt x="319043" y="745305"/>
                </a:cubicBezTo>
                <a:cubicBezTo>
                  <a:pt x="310962" y="746967"/>
                  <a:pt x="303447" y="750687"/>
                  <a:pt x="297225" y="756104"/>
                </a:cubicBezTo>
                <a:cubicBezTo>
                  <a:pt x="284071" y="767543"/>
                  <a:pt x="271900" y="780120"/>
                  <a:pt x="258529" y="791278"/>
                </a:cubicBezTo>
                <a:cubicBezTo>
                  <a:pt x="228919" y="815995"/>
                  <a:pt x="203516" y="843938"/>
                  <a:pt x="185189" y="878161"/>
                </a:cubicBezTo>
                <a:cubicBezTo>
                  <a:pt x="167704" y="910685"/>
                  <a:pt x="157589" y="944783"/>
                  <a:pt x="158369" y="9860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94151C-2E8D-4863-B443-3499BA30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28"/>
          <a:stretch/>
        </p:blipFill>
        <p:spPr>
          <a:xfrm>
            <a:off x="509839" y="2479104"/>
            <a:ext cx="5317287" cy="4963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FF6ED30-946F-41FB-A161-919880EE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150" y="2092147"/>
            <a:ext cx="7273722" cy="46982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4A75D0-1F41-496B-B485-4DBC776234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7" t="16460" r="19996" b="1890"/>
          <a:stretch/>
        </p:blipFill>
        <p:spPr>
          <a:xfrm>
            <a:off x="8059545" y="7151693"/>
            <a:ext cx="4366664" cy="1757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A3FD6C7-0EF7-44AB-A4AC-F03240D2A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1171" y="2092147"/>
            <a:ext cx="2736653" cy="4010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A35A843-1D03-4CF6-A7C6-4E9013201F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1421" r="50310" b="5767"/>
          <a:stretch/>
        </p:blipFill>
        <p:spPr>
          <a:xfrm>
            <a:off x="14441171" y="6984147"/>
            <a:ext cx="2965612" cy="1917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61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ink and Blue Cute Pastel Doodle Floral Pregnancy Announcement Presentation">
  <a:themeElements>
    <a:clrScheme name="Office">
      <a:dk1>
        <a:srgbClr val="191919"/>
      </a:dk1>
      <a:lt1>
        <a:srgbClr val="FAD2E1"/>
      </a:lt1>
      <a:dk2>
        <a:srgbClr val="CDDAFD"/>
      </a:dk2>
      <a:lt2>
        <a:srgbClr val="B9CBFD"/>
      </a:lt2>
      <a:accent1>
        <a:srgbClr val="F8E5EC"/>
      </a:accent1>
      <a:accent2>
        <a:srgbClr val="F8EDEB"/>
      </a:accent2>
      <a:accent3>
        <a:srgbClr val="FFF8FA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631</Words>
  <Application>Microsoft Office PowerPoint</Application>
  <PresentationFormat>自訂</PresentationFormat>
  <Paragraphs>71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微軟正黑體 Light</vt:lpstr>
      <vt:lpstr>Arial</vt:lpstr>
      <vt:lpstr>Lobster</vt:lpstr>
      <vt:lpstr>標楷體</vt:lpstr>
      <vt:lpstr>Algerian</vt:lpstr>
      <vt:lpstr>Calibri</vt:lpstr>
      <vt:lpstr>微軟正黑體</vt:lpstr>
      <vt:lpstr>Cabin</vt:lpstr>
      <vt:lpstr>Pink and Blue Cute Pastel Doodle Floral Pregnancy Announcement Presentation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16</cp:revision>
  <dcterms:modified xsi:type="dcterms:W3CDTF">2022-12-25T15:39:36Z</dcterms:modified>
</cp:coreProperties>
</file>